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4"/>
  </p:notesMasterIdLst>
  <p:handoutMasterIdLst>
    <p:handoutMasterId r:id="rId65"/>
  </p:handoutMasterIdLst>
  <p:sldIdLst>
    <p:sldId id="261" r:id="rId5"/>
    <p:sldId id="333" r:id="rId6"/>
    <p:sldId id="374" r:id="rId7"/>
    <p:sldId id="347" r:id="rId8"/>
    <p:sldId id="390" r:id="rId9"/>
    <p:sldId id="422" r:id="rId10"/>
    <p:sldId id="393" r:id="rId11"/>
    <p:sldId id="385" r:id="rId12"/>
    <p:sldId id="366" r:id="rId13"/>
    <p:sldId id="386" r:id="rId14"/>
    <p:sldId id="373" r:id="rId15"/>
    <p:sldId id="369" r:id="rId16"/>
    <p:sldId id="404" r:id="rId17"/>
    <p:sldId id="387" r:id="rId18"/>
    <p:sldId id="382" r:id="rId19"/>
    <p:sldId id="363" r:id="rId20"/>
    <p:sldId id="405" r:id="rId21"/>
    <p:sldId id="364" r:id="rId22"/>
    <p:sldId id="388" r:id="rId23"/>
    <p:sldId id="380" r:id="rId24"/>
    <p:sldId id="407" r:id="rId25"/>
    <p:sldId id="409" r:id="rId26"/>
    <p:sldId id="429" r:id="rId27"/>
    <p:sldId id="423" r:id="rId28"/>
    <p:sldId id="389" r:id="rId29"/>
    <p:sldId id="410" r:id="rId30"/>
    <p:sldId id="424" r:id="rId31"/>
    <p:sldId id="372" r:id="rId32"/>
    <p:sldId id="371" r:id="rId33"/>
    <p:sldId id="378" r:id="rId34"/>
    <p:sldId id="412" r:id="rId35"/>
    <p:sldId id="375" r:id="rId36"/>
    <p:sldId id="413" r:id="rId37"/>
    <p:sldId id="383" r:id="rId38"/>
    <p:sldId id="376" r:id="rId39"/>
    <p:sldId id="414" r:id="rId40"/>
    <p:sldId id="384" r:id="rId41"/>
    <p:sldId id="377" r:id="rId42"/>
    <p:sldId id="381" r:id="rId43"/>
    <p:sldId id="430" r:id="rId44"/>
    <p:sldId id="358" r:id="rId45"/>
    <p:sldId id="415" r:id="rId46"/>
    <p:sldId id="416" r:id="rId47"/>
    <p:sldId id="370" r:id="rId48"/>
    <p:sldId id="351" r:id="rId49"/>
    <p:sldId id="425" r:id="rId50"/>
    <p:sldId id="309" r:id="rId51"/>
    <p:sldId id="337" r:id="rId52"/>
    <p:sldId id="417" r:id="rId53"/>
    <p:sldId id="428" r:id="rId54"/>
    <p:sldId id="348" r:id="rId55"/>
    <p:sldId id="359" r:id="rId56"/>
    <p:sldId id="419" r:id="rId57"/>
    <p:sldId id="420" r:id="rId58"/>
    <p:sldId id="421" r:id="rId59"/>
    <p:sldId id="431" r:id="rId60"/>
    <p:sldId id="290" r:id="rId61"/>
    <p:sldId id="426" r:id="rId62"/>
    <p:sldId id="42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 Kasmire" initials="JK" lastIdx="1" clrIdx="0">
    <p:extLst>
      <p:ext uri="{19B8F6BF-5375-455C-9EA6-DF929625EA0E}">
        <p15:presenceInfo xmlns:p15="http://schemas.microsoft.com/office/powerpoint/2012/main" userId="S::julia.kasmire@manchester.ac.uk::d623be19-69c6-4d1b-89e7-ecc750d13e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322"/>
    <a:srgbClr val="D9E1E2"/>
    <a:srgbClr val="70208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6C1254-DE28-4AEF-A913-1C58E06B13A8}" v="2" dt="2024-02-21T16:04:03.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9" autoAdjust="0"/>
    <p:restoredTop sz="85598" autoAdjust="0"/>
  </p:normalViewPr>
  <p:slideViewPr>
    <p:cSldViewPr snapToGrid="0" snapToObjects="1">
      <p:cViewPr varScale="1">
        <p:scale>
          <a:sx n="113" d="100"/>
          <a:sy n="113" d="100"/>
        </p:scale>
        <p:origin x="834" y="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ols Kasmire" userId="d623be19-69c6-4d1b-89e7-ecc750d13e6c" providerId="ADAL" clId="{416C1254-DE28-4AEF-A913-1C58E06B13A8}"/>
    <pc:docChg chg="addSld delSld modSld">
      <pc:chgData name="Jools Kasmire" userId="d623be19-69c6-4d1b-89e7-ecc750d13e6c" providerId="ADAL" clId="{416C1254-DE28-4AEF-A913-1C58E06B13A8}" dt="2024-02-21T16:04:03.457" v="46"/>
      <pc:docMkLst>
        <pc:docMk/>
      </pc:docMkLst>
      <pc:sldChg chg="modSp mod">
        <pc:chgData name="Jools Kasmire" userId="d623be19-69c6-4d1b-89e7-ecc750d13e6c" providerId="ADAL" clId="{416C1254-DE28-4AEF-A913-1C58E06B13A8}" dt="2024-02-14T15:13:03.305" v="45" actId="20577"/>
        <pc:sldMkLst>
          <pc:docMk/>
          <pc:sldMk cId="3841458078" sldId="261"/>
        </pc:sldMkLst>
        <pc:spChg chg="mod">
          <ac:chgData name="Jools Kasmire" userId="d623be19-69c6-4d1b-89e7-ecc750d13e6c" providerId="ADAL" clId="{416C1254-DE28-4AEF-A913-1C58E06B13A8}" dt="2024-02-14T15:12:51.074" v="12" actId="6549"/>
          <ac:spMkLst>
            <pc:docMk/>
            <pc:sldMk cId="3841458078" sldId="261"/>
            <ac:spMk id="4" creationId="{761B70D4-7556-534B-BB93-5540A3673493}"/>
          </ac:spMkLst>
        </pc:spChg>
        <pc:spChg chg="mod">
          <ac:chgData name="Jools Kasmire" userId="d623be19-69c6-4d1b-89e7-ecc750d13e6c" providerId="ADAL" clId="{416C1254-DE28-4AEF-A913-1C58E06B13A8}" dt="2024-02-14T15:13:03.305" v="45" actId="20577"/>
          <ac:spMkLst>
            <pc:docMk/>
            <pc:sldMk cId="3841458078" sldId="261"/>
            <ac:spMk id="5" creationId="{B23607BC-A661-1942-930C-8EB3C9C8AFDE}"/>
          </ac:spMkLst>
        </pc:spChg>
      </pc:sldChg>
      <pc:sldChg chg="add del">
        <pc:chgData name="Jools Kasmire" userId="d623be19-69c6-4d1b-89e7-ecc750d13e6c" providerId="ADAL" clId="{416C1254-DE28-4AEF-A913-1C58E06B13A8}" dt="2024-02-14T15:12:03.464" v="4"/>
        <pc:sldMkLst>
          <pc:docMk/>
          <pc:sldMk cId="4054714591" sldId="278"/>
        </pc:sldMkLst>
      </pc:sldChg>
      <pc:sldChg chg="add">
        <pc:chgData name="Jools Kasmire" userId="d623be19-69c6-4d1b-89e7-ecc750d13e6c" providerId="ADAL" clId="{416C1254-DE28-4AEF-A913-1C58E06B13A8}" dt="2024-02-14T15:12:03.464" v="4"/>
        <pc:sldMkLst>
          <pc:docMk/>
          <pc:sldMk cId="4084314539" sldId="309"/>
        </pc:sldMkLst>
      </pc:sldChg>
      <pc:sldChg chg="add">
        <pc:chgData name="Jools Kasmire" userId="d623be19-69c6-4d1b-89e7-ecc750d13e6c" providerId="ADAL" clId="{416C1254-DE28-4AEF-A913-1C58E06B13A8}" dt="2024-02-14T15:12:03.464" v="4"/>
        <pc:sldMkLst>
          <pc:docMk/>
          <pc:sldMk cId="3630971172" sldId="337"/>
        </pc:sldMkLst>
      </pc:sldChg>
      <pc:sldChg chg="modSp add">
        <pc:chgData name="Jools Kasmire" userId="d623be19-69c6-4d1b-89e7-ecc750d13e6c" providerId="ADAL" clId="{416C1254-DE28-4AEF-A913-1C58E06B13A8}" dt="2024-02-21T16:04:03.457" v="46"/>
        <pc:sldMkLst>
          <pc:docMk/>
          <pc:sldMk cId="712221461" sldId="348"/>
        </pc:sldMkLst>
        <pc:spChg chg="mod">
          <ac:chgData name="Jools Kasmire" userId="d623be19-69c6-4d1b-89e7-ecc750d13e6c" providerId="ADAL" clId="{416C1254-DE28-4AEF-A913-1C58E06B13A8}" dt="2024-02-21T16:04:03.457" v="46"/>
          <ac:spMkLst>
            <pc:docMk/>
            <pc:sldMk cId="712221461" sldId="348"/>
            <ac:spMk id="4" creationId="{00000000-0000-0000-0000-000000000000}"/>
          </ac:spMkLst>
        </pc:spChg>
      </pc:sldChg>
      <pc:sldChg chg="add">
        <pc:chgData name="Jools Kasmire" userId="d623be19-69c6-4d1b-89e7-ecc750d13e6c" providerId="ADAL" clId="{416C1254-DE28-4AEF-A913-1C58E06B13A8}" dt="2024-02-14T15:12:03.464" v="4"/>
        <pc:sldMkLst>
          <pc:docMk/>
          <pc:sldMk cId="1178451803" sldId="351"/>
        </pc:sldMkLst>
      </pc:sldChg>
      <pc:sldChg chg="add">
        <pc:chgData name="Jools Kasmire" userId="d623be19-69c6-4d1b-89e7-ecc750d13e6c" providerId="ADAL" clId="{416C1254-DE28-4AEF-A913-1C58E06B13A8}" dt="2024-02-14T15:12:03.464" v="4"/>
        <pc:sldMkLst>
          <pc:docMk/>
          <pc:sldMk cId="3603516955" sldId="352"/>
        </pc:sldMkLst>
      </pc:sldChg>
      <pc:sldChg chg="add">
        <pc:chgData name="Jools Kasmire" userId="d623be19-69c6-4d1b-89e7-ecc750d13e6c" providerId="ADAL" clId="{416C1254-DE28-4AEF-A913-1C58E06B13A8}" dt="2024-02-14T15:12:03.464" v="4"/>
        <pc:sldMkLst>
          <pc:docMk/>
          <pc:sldMk cId="75105880" sldId="358"/>
        </pc:sldMkLst>
      </pc:sldChg>
      <pc:sldChg chg="modSp add">
        <pc:chgData name="Jools Kasmire" userId="d623be19-69c6-4d1b-89e7-ecc750d13e6c" providerId="ADAL" clId="{416C1254-DE28-4AEF-A913-1C58E06B13A8}" dt="2024-02-21T16:04:03.457" v="46"/>
        <pc:sldMkLst>
          <pc:docMk/>
          <pc:sldMk cId="1357730336" sldId="359"/>
        </pc:sldMkLst>
        <pc:spChg chg="mod">
          <ac:chgData name="Jools Kasmire" userId="d623be19-69c6-4d1b-89e7-ecc750d13e6c" providerId="ADAL" clId="{416C1254-DE28-4AEF-A913-1C58E06B13A8}" dt="2024-02-21T16:04:03.457" v="46"/>
          <ac:spMkLst>
            <pc:docMk/>
            <pc:sldMk cId="1357730336" sldId="359"/>
            <ac:spMk id="4" creationId="{00000000-0000-0000-0000-000000000000}"/>
          </ac:spMkLst>
        </pc:spChg>
      </pc:sldChg>
      <pc:sldChg chg="add">
        <pc:chgData name="Jools Kasmire" userId="d623be19-69c6-4d1b-89e7-ecc750d13e6c" providerId="ADAL" clId="{416C1254-DE28-4AEF-A913-1C58E06B13A8}" dt="2024-02-14T15:12:03.464" v="4"/>
        <pc:sldMkLst>
          <pc:docMk/>
          <pc:sldMk cId="2878369055" sldId="370"/>
        </pc:sldMkLst>
      </pc:sldChg>
      <pc:sldChg chg="add">
        <pc:chgData name="Jools Kasmire" userId="d623be19-69c6-4d1b-89e7-ecc750d13e6c" providerId="ADAL" clId="{416C1254-DE28-4AEF-A913-1C58E06B13A8}" dt="2024-02-14T15:12:03.464" v="4"/>
        <pc:sldMkLst>
          <pc:docMk/>
          <pc:sldMk cId="716844041" sldId="371"/>
        </pc:sldMkLst>
      </pc:sldChg>
      <pc:sldChg chg="add">
        <pc:chgData name="Jools Kasmire" userId="d623be19-69c6-4d1b-89e7-ecc750d13e6c" providerId="ADAL" clId="{416C1254-DE28-4AEF-A913-1C58E06B13A8}" dt="2024-02-14T15:12:03.464" v="4"/>
        <pc:sldMkLst>
          <pc:docMk/>
          <pc:sldMk cId="689138869" sldId="372"/>
        </pc:sldMkLst>
      </pc:sldChg>
      <pc:sldChg chg="add">
        <pc:chgData name="Jools Kasmire" userId="d623be19-69c6-4d1b-89e7-ecc750d13e6c" providerId="ADAL" clId="{416C1254-DE28-4AEF-A913-1C58E06B13A8}" dt="2024-02-14T15:12:03.464" v="4"/>
        <pc:sldMkLst>
          <pc:docMk/>
          <pc:sldMk cId="1878397539" sldId="375"/>
        </pc:sldMkLst>
      </pc:sldChg>
      <pc:sldChg chg="add">
        <pc:chgData name="Jools Kasmire" userId="d623be19-69c6-4d1b-89e7-ecc750d13e6c" providerId="ADAL" clId="{416C1254-DE28-4AEF-A913-1C58E06B13A8}" dt="2024-02-14T15:12:03.464" v="4"/>
        <pc:sldMkLst>
          <pc:docMk/>
          <pc:sldMk cId="3743424359" sldId="376"/>
        </pc:sldMkLst>
      </pc:sldChg>
      <pc:sldChg chg="add">
        <pc:chgData name="Jools Kasmire" userId="d623be19-69c6-4d1b-89e7-ecc750d13e6c" providerId="ADAL" clId="{416C1254-DE28-4AEF-A913-1C58E06B13A8}" dt="2024-02-14T15:12:03.464" v="4"/>
        <pc:sldMkLst>
          <pc:docMk/>
          <pc:sldMk cId="2602432275" sldId="377"/>
        </pc:sldMkLst>
      </pc:sldChg>
      <pc:sldChg chg="add">
        <pc:chgData name="Jools Kasmire" userId="d623be19-69c6-4d1b-89e7-ecc750d13e6c" providerId="ADAL" clId="{416C1254-DE28-4AEF-A913-1C58E06B13A8}" dt="2024-02-14T15:12:03.464" v="4"/>
        <pc:sldMkLst>
          <pc:docMk/>
          <pc:sldMk cId="1096392940" sldId="378"/>
        </pc:sldMkLst>
      </pc:sldChg>
      <pc:sldChg chg="add">
        <pc:chgData name="Jools Kasmire" userId="d623be19-69c6-4d1b-89e7-ecc750d13e6c" providerId="ADAL" clId="{416C1254-DE28-4AEF-A913-1C58E06B13A8}" dt="2024-02-14T15:12:03.464" v="4"/>
        <pc:sldMkLst>
          <pc:docMk/>
          <pc:sldMk cId="2304372667" sldId="381"/>
        </pc:sldMkLst>
      </pc:sldChg>
      <pc:sldChg chg="add">
        <pc:chgData name="Jools Kasmire" userId="d623be19-69c6-4d1b-89e7-ecc750d13e6c" providerId="ADAL" clId="{416C1254-DE28-4AEF-A913-1C58E06B13A8}" dt="2024-02-14T15:12:03.464" v="4"/>
        <pc:sldMkLst>
          <pc:docMk/>
          <pc:sldMk cId="1935227372" sldId="383"/>
        </pc:sldMkLst>
      </pc:sldChg>
      <pc:sldChg chg="add">
        <pc:chgData name="Jools Kasmire" userId="d623be19-69c6-4d1b-89e7-ecc750d13e6c" providerId="ADAL" clId="{416C1254-DE28-4AEF-A913-1C58E06B13A8}" dt="2024-02-14T15:12:03.464" v="4"/>
        <pc:sldMkLst>
          <pc:docMk/>
          <pc:sldMk cId="4061991759" sldId="384"/>
        </pc:sldMkLst>
      </pc:sldChg>
      <pc:sldChg chg="modSp mod">
        <pc:chgData name="Jools Kasmire" userId="d623be19-69c6-4d1b-89e7-ecc750d13e6c" providerId="ADAL" clId="{416C1254-DE28-4AEF-A913-1C58E06B13A8}" dt="2024-02-14T15:10:53.644" v="2" actId="20577"/>
        <pc:sldMkLst>
          <pc:docMk/>
          <pc:sldMk cId="1676047781" sldId="409"/>
        </pc:sldMkLst>
        <pc:spChg chg="mod">
          <ac:chgData name="Jools Kasmire" userId="d623be19-69c6-4d1b-89e7-ecc750d13e6c" providerId="ADAL" clId="{416C1254-DE28-4AEF-A913-1C58E06B13A8}" dt="2024-02-14T15:10:53.644" v="2" actId="20577"/>
          <ac:spMkLst>
            <pc:docMk/>
            <pc:sldMk cId="1676047781" sldId="409"/>
            <ac:spMk id="3" creationId="{00000000-0000-0000-0000-000000000000}"/>
          </ac:spMkLst>
        </pc:spChg>
      </pc:sldChg>
      <pc:sldChg chg="add">
        <pc:chgData name="Jools Kasmire" userId="d623be19-69c6-4d1b-89e7-ecc750d13e6c" providerId="ADAL" clId="{416C1254-DE28-4AEF-A913-1C58E06B13A8}" dt="2024-02-14T15:12:03.464" v="4"/>
        <pc:sldMkLst>
          <pc:docMk/>
          <pc:sldMk cId="1729142502" sldId="411"/>
        </pc:sldMkLst>
      </pc:sldChg>
      <pc:sldChg chg="add">
        <pc:chgData name="Jools Kasmire" userId="d623be19-69c6-4d1b-89e7-ecc750d13e6c" providerId="ADAL" clId="{416C1254-DE28-4AEF-A913-1C58E06B13A8}" dt="2024-02-14T15:12:03.464" v="4"/>
        <pc:sldMkLst>
          <pc:docMk/>
          <pc:sldMk cId="505943083" sldId="412"/>
        </pc:sldMkLst>
      </pc:sldChg>
      <pc:sldChg chg="add">
        <pc:chgData name="Jools Kasmire" userId="d623be19-69c6-4d1b-89e7-ecc750d13e6c" providerId="ADAL" clId="{416C1254-DE28-4AEF-A913-1C58E06B13A8}" dt="2024-02-14T15:12:03.464" v="4"/>
        <pc:sldMkLst>
          <pc:docMk/>
          <pc:sldMk cId="3971621341" sldId="413"/>
        </pc:sldMkLst>
      </pc:sldChg>
      <pc:sldChg chg="add">
        <pc:chgData name="Jools Kasmire" userId="d623be19-69c6-4d1b-89e7-ecc750d13e6c" providerId="ADAL" clId="{416C1254-DE28-4AEF-A913-1C58E06B13A8}" dt="2024-02-14T15:12:03.464" v="4"/>
        <pc:sldMkLst>
          <pc:docMk/>
          <pc:sldMk cId="2974002832" sldId="414"/>
        </pc:sldMkLst>
      </pc:sldChg>
      <pc:sldChg chg="add">
        <pc:chgData name="Jools Kasmire" userId="d623be19-69c6-4d1b-89e7-ecc750d13e6c" providerId="ADAL" clId="{416C1254-DE28-4AEF-A913-1C58E06B13A8}" dt="2024-02-14T15:12:03.464" v="4"/>
        <pc:sldMkLst>
          <pc:docMk/>
          <pc:sldMk cId="2203744855" sldId="415"/>
        </pc:sldMkLst>
      </pc:sldChg>
      <pc:sldChg chg="add">
        <pc:chgData name="Jools Kasmire" userId="d623be19-69c6-4d1b-89e7-ecc750d13e6c" providerId="ADAL" clId="{416C1254-DE28-4AEF-A913-1C58E06B13A8}" dt="2024-02-14T15:12:03.464" v="4"/>
        <pc:sldMkLst>
          <pc:docMk/>
          <pc:sldMk cId="1290262042" sldId="416"/>
        </pc:sldMkLst>
      </pc:sldChg>
      <pc:sldChg chg="add">
        <pc:chgData name="Jools Kasmire" userId="d623be19-69c6-4d1b-89e7-ecc750d13e6c" providerId="ADAL" clId="{416C1254-DE28-4AEF-A913-1C58E06B13A8}" dt="2024-02-14T15:12:03.464" v="4"/>
        <pc:sldMkLst>
          <pc:docMk/>
          <pc:sldMk cId="3450214514" sldId="417"/>
        </pc:sldMkLst>
      </pc:sldChg>
      <pc:sldChg chg="modSp add">
        <pc:chgData name="Jools Kasmire" userId="d623be19-69c6-4d1b-89e7-ecc750d13e6c" providerId="ADAL" clId="{416C1254-DE28-4AEF-A913-1C58E06B13A8}" dt="2024-02-21T16:04:03.457" v="46"/>
        <pc:sldMkLst>
          <pc:docMk/>
          <pc:sldMk cId="3564405790" sldId="418"/>
        </pc:sldMkLst>
        <pc:spChg chg="mod">
          <ac:chgData name="Jools Kasmire" userId="d623be19-69c6-4d1b-89e7-ecc750d13e6c" providerId="ADAL" clId="{416C1254-DE28-4AEF-A913-1C58E06B13A8}" dt="2024-02-21T16:04:03.457" v="46"/>
          <ac:spMkLst>
            <pc:docMk/>
            <pc:sldMk cId="3564405790" sldId="418"/>
            <ac:spMk id="4" creationId="{00000000-0000-0000-0000-000000000000}"/>
          </ac:spMkLst>
        </pc:spChg>
      </pc:sldChg>
      <pc:sldChg chg="modSp add">
        <pc:chgData name="Jools Kasmire" userId="d623be19-69c6-4d1b-89e7-ecc750d13e6c" providerId="ADAL" clId="{416C1254-DE28-4AEF-A913-1C58E06B13A8}" dt="2024-02-21T16:04:03.457" v="46"/>
        <pc:sldMkLst>
          <pc:docMk/>
          <pc:sldMk cId="1779429664" sldId="419"/>
        </pc:sldMkLst>
        <pc:spChg chg="mod">
          <ac:chgData name="Jools Kasmire" userId="d623be19-69c6-4d1b-89e7-ecc750d13e6c" providerId="ADAL" clId="{416C1254-DE28-4AEF-A913-1C58E06B13A8}" dt="2024-02-21T16:04:03.457" v="46"/>
          <ac:spMkLst>
            <pc:docMk/>
            <pc:sldMk cId="1779429664" sldId="419"/>
            <ac:spMk id="4" creationId="{00000000-0000-0000-0000-000000000000}"/>
          </ac:spMkLst>
        </pc:spChg>
      </pc:sldChg>
      <pc:sldChg chg="modSp add">
        <pc:chgData name="Jools Kasmire" userId="d623be19-69c6-4d1b-89e7-ecc750d13e6c" providerId="ADAL" clId="{416C1254-DE28-4AEF-A913-1C58E06B13A8}" dt="2024-02-21T16:04:03.457" v="46"/>
        <pc:sldMkLst>
          <pc:docMk/>
          <pc:sldMk cId="1741028616" sldId="420"/>
        </pc:sldMkLst>
        <pc:spChg chg="mod">
          <ac:chgData name="Jools Kasmire" userId="d623be19-69c6-4d1b-89e7-ecc750d13e6c" providerId="ADAL" clId="{416C1254-DE28-4AEF-A913-1C58E06B13A8}" dt="2024-02-21T16:04:03.457" v="46"/>
          <ac:spMkLst>
            <pc:docMk/>
            <pc:sldMk cId="1741028616" sldId="420"/>
            <ac:spMk id="4" creationId="{00000000-0000-0000-0000-000000000000}"/>
          </ac:spMkLst>
        </pc:spChg>
      </pc:sldChg>
      <pc:sldChg chg="modSp add">
        <pc:chgData name="Jools Kasmire" userId="d623be19-69c6-4d1b-89e7-ecc750d13e6c" providerId="ADAL" clId="{416C1254-DE28-4AEF-A913-1C58E06B13A8}" dt="2024-02-21T16:04:03.457" v="46"/>
        <pc:sldMkLst>
          <pc:docMk/>
          <pc:sldMk cId="3838065897" sldId="421"/>
        </pc:sldMkLst>
        <pc:spChg chg="mod">
          <ac:chgData name="Jools Kasmire" userId="d623be19-69c6-4d1b-89e7-ecc750d13e6c" providerId="ADAL" clId="{416C1254-DE28-4AEF-A913-1C58E06B13A8}" dt="2024-02-21T16:04:03.457" v="46"/>
          <ac:spMkLst>
            <pc:docMk/>
            <pc:sldMk cId="3838065897" sldId="421"/>
            <ac:spMk id="4" creationId="{00000000-0000-0000-0000-000000000000}"/>
          </ac:spMkLst>
        </pc:spChg>
      </pc:sldChg>
      <pc:sldMasterChg chg="delSldLayout">
        <pc:chgData name="Jools Kasmire" userId="d623be19-69c6-4d1b-89e7-ecc750d13e6c" providerId="ADAL" clId="{416C1254-DE28-4AEF-A913-1C58E06B13A8}" dt="2024-02-14T15:11:31.981" v="3" actId="47"/>
        <pc:sldMasterMkLst>
          <pc:docMk/>
          <pc:sldMasterMk cId="3443375123" sldId="2147483648"/>
        </pc:sldMasterMkLst>
        <pc:sldLayoutChg chg="del">
          <pc:chgData name="Jools Kasmire" userId="d623be19-69c6-4d1b-89e7-ecc750d13e6c" providerId="ADAL" clId="{416C1254-DE28-4AEF-A913-1C58E06B13A8}" dt="2024-02-14T15:11:31.981" v="3" actId="47"/>
          <pc:sldLayoutMkLst>
            <pc:docMk/>
            <pc:sldMasterMk cId="3443375123" sldId="2147483648"/>
            <pc:sldLayoutMk cId="1902497152" sldId="2147483710"/>
          </pc:sldLayoutMkLst>
        </pc:sldLayoutChg>
      </pc:sldMasterChg>
    </pc:docChg>
  </pc:docChgLst>
  <pc:docChgLst>
    <pc:chgData name="Julia Kasmire" userId="d623be19-69c6-4d1b-89e7-ecc750d13e6c" providerId="ADAL" clId="{CCE25F19-1F07-4F20-9A3D-945FF5B56D27}"/>
    <pc:docChg chg="undo custSel addSld delSld modSld sldOrd">
      <pc:chgData name="Julia Kasmire" userId="d623be19-69c6-4d1b-89e7-ecc750d13e6c" providerId="ADAL" clId="{CCE25F19-1F07-4F20-9A3D-945FF5B56D27}" dt="2022-05-13T12:54:09.729" v="20430" actId="1076"/>
      <pc:docMkLst>
        <pc:docMk/>
      </pc:docMkLst>
      <pc:sldChg chg="modSp mod">
        <pc:chgData name="Julia Kasmire" userId="d623be19-69c6-4d1b-89e7-ecc750d13e6c" providerId="ADAL" clId="{CCE25F19-1F07-4F20-9A3D-945FF5B56D27}" dt="2022-04-21T11:05:50.107" v="6632" actId="20577"/>
        <pc:sldMkLst>
          <pc:docMk/>
          <pc:sldMk cId="3841458078" sldId="261"/>
        </pc:sldMkLst>
        <pc:spChg chg="mod">
          <ac:chgData name="Julia Kasmire" userId="d623be19-69c6-4d1b-89e7-ecc750d13e6c" providerId="ADAL" clId="{CCE25F19-1F07-4F20-9A3D-945FF5B56D27}" dt="2022-04-21T11:05:50.107" v="6632" actId="20577"/>
          <ac:spMkLst>
            <pc:docMk/>
            <pc:sldMk cId="3841458078" sldId="261"/>
            <ac:spMk id="4" creationId="{761B70D4-7556-534B-BB93-5540A3673493}"/>
          </ac:spMkLst>
        </pc:spChg>
      </pc:sldChg>
      <pc:sldChg chg="del">
        <pc:chgData name="Julia Kasmire" userId="d623be19-69c6-4d1b-89e7-ecc750d13e6c" providerId="ADAL" clId="{CCE25F19-1F07-4F20-9A3D-945FF5B56D27}" dt="2022-04-05T11:37:14.111" v="6534" actId="47"/>
        <pc:sldMkLst>
          <pc:docMk/>
          <pc:sldMk cId="2777420564" sldId="277"/>
        </pc:sldMkLst>
      </pc:sldChg>
      <pc:sldChg chg="addSp delSp modSp add del mod ord">
        <pc:chgData name="Julia Kasmire" userId="d623be19-69c6-4d1b-89e7-ecc750d13e6c" providerId="ADAL" clId="{CCE25F19-1F07-4F20-9A3D-945FF5B56D27}" dt="2022-05-02T14:49:45.237" v="20141" actId="20577"/>
        <pc:sldMkLst>
          <pc:docMk/>
          <pc:sldMk cId="1938689214" sldId="290"/>
        </pc:sldMkLst>
        <pc:spChg chg="add del">
          <ac:chgData name="Julia Kasmire" userId="d623be19-69c6-4d1b-89e7-ecc750d13e6c" providerId="ADAL" clId="{CCE25F19-1F07-4F20-9A3D-945FF5B56D27}" dt="2022-05-02T14:29:16.473" v="18854"/>
          <ac:spMkLst>
            <pc:docMk/>
            <pc:sldMk cId="1938689214" sldId="290"/>
            <ac:spMk id="4" creationId="{03037DAD-8690-4126-819A-4013C102B551}"/>
          </ac:spMkLst>
        </pc:spChg>
        <pc:spChg chg="mod">
          <ac:chgData name="Julia Kasmire" userId="d623be19-69c6-4d1b-89e7-ecc750d13e6c" providerId="ADAL" clId="{CCE25F19-1F07-4F20-9A3D-945FF5B56D27}" dt="2022-05-02T14:49:45.237" v="20141" actId="20577"/>
          <ac:spMkLst>
            <pc:docMk/>
            <pc:sldMk cId="1938689214" sldId="290"/>
            <ac:spMk id="9" creationId="{75A5B038-249C-4317-A39E-2F7E3A765307}"/>
          </ac:spMkLst>
        </pc:spChg>
      </pc:sldChg>
      <pc:sldChg chg="del">
        <pc:chgData name="Julia Kasmire" userId="d623be19-69c6-4d1b-89e7-ecc750d13e6c" providerId="ADAL" clId="{CCE25F19-1F07-4F20-9A3D-945FF5B56D27}" dt="2022-05-02T14:24:53.890" v="18822" actId="47"/>
        <pc:sldMkLst>
          <pc:docMk/>
          <pc:sldMk cId="1212910310" sldId="292"/>
        </pc:sldMkLst>
      </pc:sldChg>
      <pc:sldChg chg="del">
        <pc:chgData name="Julia Kasmire" userId="d623be19-69c6-4d1b-89e7-ecc750d13e6c" providerId="ADAL" clId="{CCE25F19-1F07-4F20-9A3D-945FF5B56D27}" dt="2022-04-05T11:37:16.250" v="6535" actId="47"/>
        <pc:sldMkLst>
          <pc:docMk/>
          <pc:sldMk cId="2698843040" sldId="296"/>
        </pc:sldMkLst>
      </pc:sldChg>
      <pc:sldChg chg="del">
        <pc:chgData name="Julia Kasmire" userId="d623be19-69c6-4d1b-89e7-ecc750d13e6c" providerId="ADAL" clId="{CCE25F19-1F07-4F20-9A3D-945FF5B56D27}" dt="2022-03-21T14:38:54.906" v="259" actId="47"/>
        <pc:sldMkLst>
          <pc:docMk/>
          <pc:sldMk cId="2864636910" sldId="307"/>
        </pc:sldMkLst>
      </pc:sldChg>
      <pc:sldChg chg="modSp add del mod ord">
        <pc:chgData name="Julia Kasmire" userId="d623be19-69c6-4d1b-89e7-ecc750d13e6c" providerId="ADAL" clId="{CCE25F19-1F07-4F20-9A3D-945FF5B56D27}" dt="2022-05-02T15:11:01.452" v="20326" actId="47"/>
        <pc:sldMkLst>
          <pc:docMk/>
          <pc:sldMk cId="498716897" sldId="308"/>
        </pc:sldMkLst>
        <pc:spChg chg="mod">
          <ac:chgData name="Julia Kasmire" userId="d623be19-69c6-4d1b-89e7-ecc750d13e6c" providerId="ADAL" clId="{CCE25F19-1F07-4F20-9A3D-945FF5B56D27}" dt="2022-04-27T13:08:49.097" v="8506" actId="20577"/>
          <ac:spMkLst>
            <pc:docMk/>
            <pc:sldMk cId="498716897" sldId="308"/>
            <ac:spMk id="2" creationId="{00000000-0000-0000-0000-000000000000}"/>
          </ac:spMkLst>
        </pc:spChg>
        <pc:spChg chg="mod">
          <ac:chgData name="Julia Kasmire" userId="d623be19-69c6-4d1b-89e7-ecc750d13e6c" providerId="ADAL" clId="{CCE25F19-1F07-4F20-9A3D-945FF5B56D27}" dt="2022-05-02T14:53:43.016" v="20146" actId="20577"/>
          <ac:spMkLst>
            <pc:docMk/>
            <pc:sldMk cId="498716897" sldId="308"/>
            <ac:spMk id="3" creationId="{00000000-0000-0000-0000-000000000000}"/>
          </ac:spMkLst>
        </pc:spChg>
      </pc:sldChg>
      <pc:sldChg chg="del">
        <pc:chgData name="Julia Kasmire" userId="d623be19-69c6-4d1b-89e7-ecc750d13e6c" providerId="ADAL" clId="{CCE25F19-1F07-4F20-9A3D-945FF5B56D27}" dt="2022-03-21T14:38:52.663" v="257" actId="47"/>
        <pc:sldMkLst>
          <pc:docMk/>
          <pc:sldMk cId="1732367381" sldId="309"/>
        </pc:sldMkLst>
      </pc:sldChg>
      <pc:sldChg chg="del">
        <pc:chgData name="Julia Kasmire" userId="d623be19-69c6-4d1b-89e7-ecc750d13e6c" providerId="ADAL" clId="{CCE25F19-1F07-4F20-9A3D-945FF5B56D27}" dt="2022-03-21T14:38:51.872" v="256" actId="47"/>
        <pc:sldMkLst>
          <pc:docMk/>
          <pc:sldMk cId="1942266789" sldId="310"/>
        </pc:sldMkLst>
      </pc:sldChg>
      <pc:sldChg chg="del">
        <pc:chgData name="Julia Kasmire" userId="d623be19-69c6-4d1b-89e7-ecc750d13e6c" providerId="ADAL" clId="{CCE25F19-1F07-4F20-9A3D-945FF5B56D27}" dt="2022-03-21T14:38:56.569" v="264" actId="47"/>
        <pc:sldMkLst>
          <pc:docMk/>
          <pc:sldMk cId="2101396790" sldId="311"/>
        </pc:sldMkLst>
      </pc:sldChg>
      <pc:sldChg chg="del">
        <pc:chgData name="Julia Kasmire" userId="d623be19-69c6-4d1b-89e7-ecc750d13e6c" providerId="ADAL" clId="{CCE25F19-1F07-4F20-9A3D-945FF5B56D27}" dt="2022-03-21T14:38:56.010" v="262" actId="47"/>
        <pc:sldMkLst>
          <pc:docMk/>
          <pc:sldMk cId="370654243" sldId="314"/>
        </pc:sldMkLst>
      </pc:sldChg>
      <pc:sldChg chg="del">
        <pc:chgData name="Julia Kasmire" userId="d623be19-69c6-4d1b-89e7-ecc750d13e6c" providerId="ADAL" clId="{CCE25F19-1F07-4F20-9A3D-945FF5B56D27}" dt="2022-03-21T14:38:56.827" v="265" actId="47"/>
        <pc:sldMkLst>
          <pc:docMk/>
          <pc:sldMk cId="1897375610" sldId="315"/>
        </pc:sldMkLst>
      </pc:sldChg>
      <pc:sldChg chg="del">
        <pc:chgData name="Julia Kasmire" userId="d623be19-69c6-4d1b-89e7-ecc750d13e6c" providerId="ADAL" clId="{CCE25F19-1F07-4F20-9A3D-945FF5B56D27}" dt="2022-03-21T14:38:59.216" v="274" actId="47"/>
        <pc:sldMkLst>
          <pc:docMk/>
          <pc:sldMk cId="2918802913" sldId="316"/>
        </pc:sldMkLst>
      </pc:sldChg>
      <pc:sldChg chg="del">
        <pc:chgData name="Julia Kasmire" userId="d623be19-69c6-4d1b-89e7-ecc750d13e6c" providerId="ADAL" clId="{CCE25F19-1F07-4F20-9A3D-945FF5B56D27}" dt="2022-03-21T14:38:58.657" v="272" actId="47"/>
        <pc:sldMkLst>
          <pc:docMk/>
          <pc:sldMk cId="2422897707" sldId="317"/>
        </pc:sldMkLst>
      </pc:sldChg>
      <pc:sldChg chg="del">
        <pc:chgData name="Julia Kasmire" userId="d623be19-69c6-4d1b-89e7-ecc750d13e6c" providerId="ADAL" clId="{CCE25F19-1F07-4F20-9A3D-945FF5B56D27}" dt="2022-03-21T14:38:58.111" v="270" actId="47"/>
        <pc:sldMkLst>
          <pc:docMk/>
          <pc:sldMk cId="1032576535" sldId="318"/>
        </pc:sldMkLst>
      </pc:sldChg>
      <pc:sldChg chg="del">
        <pc:chgData name="Julia Kasmire" userId="d623be19-69c6-4d1b-89e7-ecc750d13e6c" providerId="ADAL" clId="{CCE25F19-1F07-4F20-9A3D-945FF5B56D27}" dt="2022-03-21T14:38:58.926" v="273" actId="47"/>
        <pc:sldMkLst>
          <pc:docMk/>
          <pc:sldMk cId="742546446" sldId="319"/>
        </pc:sldMkLst>
      </pc:sldChg>
      <pc:sldChg chg="del">
        <pc:chgData name="Julia Kasmire" userId="d623be19-69c6-4d1b-89e7-ecc750d13e6c" providerId="ADAL" clId="{CCE25F19-1F07-4F20-9A3D-945FF5B56D27}" dt="2022-03-21T14:38:56.296" v="263" actId="47"/>
        <pc:sldMkLst>
          <pc:docMk/>
          <pc:sldMk cId="3968874071" sldId="322"/>
        </pc:sldMkLst>
      </pc:sldChg>
      <pc:sldChg chg="del">
        <pc:chgData name="Julia Kasmire" userId="d623be19-69c6-4d1b-89e7-ecc750d13e6c" providerId="ADAL" clId="{CCE25F19-1F07-4F20-9A3D-945FF5B56D27}" dt="2022-03-21T14:38:57.316" v="267" actId="47"/>
        <pc:sldMkLst>
          <pc:docMk/>
          <pc:sldMk cId="173831529" sldId="323"/>
        </pc:sldMkLst>
      </pc:sldChg>
      <pc:sldChg chg="del">
        <pc:chgData name="Julia Kasmire" userId="d623be19-69c6-4d1b-89e7-ecc750d13e6c" providerId="ADAL" clId="{CCE25F19-1F07-4F20-9A3D-945FF5B56D27}" dt="2022-03-21T14:38:57.826" v="269" actId="47"/>
        <pc:sldMkLst>
          <pc:docMk/>
          <pc:sldMk cId="149012998" sldId="324"/>
        </pc:sldMkLst>
      </pc:sldChg>
      <pc:sldChg chg="del">
        <pc:chgData name="Julia Kasmire" userId="d623be19-69c6-4d1b-89e7-ecc750d13e6c" providerId="ADAL" clId="{CCE25F19-1F07-4F20-9A3D-945FF5B56D27}" dt="2022-03-21T14:38:58.396" v="271" actId="47"/>
        <pc:sldMkLst>
          <pc:docMk/>
          <pc:sldMk cId="3946776968" sldId="325"/>
        </pc:sldMkLst>
      </pc:sldChg>
      <pc:sldChg chg="del">
        <pc:chgData name="Julia Kasmire" userId="d623be19-69c6-4d1b-89e7-ecc750d13e6c" providerId="ADAL" clId="{CCE25F19-1F07-4F20-9A3D-945FF5B56D27}" dt="2022-03-21T14:38:54.389" v="258" actId="47"/>
        <pc:sldMkLst>
          <pc:docMk/>
          <pc:sldMk cId="3596242532" sldId="328"/>
        </pc:sldMkLst>
      </pc:sldChg>
      <pc:sldChg chg="modSp mod">
        <pc:chgData name="Julia Kasmire" userId="d623be19-69c6-4d1b-89e7-ecc750d13e6c" providerId="ADAL" clId="{CCE25F19-1F07-4F20-9A3D-945FF5B56D27}" dt="2022-05-02T14:43:36.982" v="19605" actId="20577"/>
        <pc:sldMkLst>
          <pc:docMk/>
          <pc:sldMk cId="97572294" sldId="333"/>
        </pc:sldMkLst>
        <pc:spChg chg="mod">
          <ac:chgData name="Julia Kasmire" userId="d623be19-69c6-4d1b-89e7-ecc750d13e6c" providerId="ADAL" clId="{CCE25F19-1F07-4F20-9A3D-945FF5B56D27}" dt="2022-05-02T14:43:36.982" v="19605" actId="20577"/>
          <ac:spMkLst>
            <pc:docMk/>
            <pc:sldMk cId="97572294" sldId="333"/>
            <ac:spMk id="3" creationId="{00000000-0000-0000-0000-000000000000}"/>
          </ac:spMkLst>
        </pc:spChg>
      </pc:sldChg>
      <pc:sldChg chg="del">
        <pc:chgData name="Julia Kasmire" userId="d623be19-69c6-4d1b-89e7-ecc750d13e6c" providerId="ADAL" clId="{CCE25F19-1F07-4F20-9A3D-945FF5B56D27}" dt="2022-03-21T14:38:50.923" v="255" actId="47"/>
        <pc:sldMkLst>
          <pc:docMk/>
          <pc:sldMk cId="1134680802" sldId="334"/>
        </pc:sldMkLst>
      </pc:sldChg>
      <pc:sldChg chg="del">
        <pc:chgData name="Julia Kasmire" userId="d623be19-69c6-4d1b-89e7-ecc750d13e6c" providerId="ADAL" clId="{CCE25F19-1F07-4F20-9A3D-945FF5B56D27}" dt="2022-03-21T14:38:55.722" v="261" actId="47"/>
        <pc:sldMkLst>
          <pc:docMk/>
          <pc:sldMk cId="1475171224" sldId="341"/>
        </pc:sldMkLst>
      </pc:sldChg>
      <pc:sldChg chg="del">
        <pc:chgData name="Julia Kasmire" userId="d623be19-69c6-4d1b-89e7-ecc750d13e6c" providerId="ADAL" clId="{CCE25F19-1F07-4F20-9A3D-945FF5B56D27}" dt="2022-03-21T14:38:57.062" v="266" actId="47"/>
        <pc:sldMkLst>
          <pc:docMk/>
          <pc:sldMk cId="4248323884" sldId="343"/>
        </pc:sldMkLst>
      </pc:sldChg>
      <pc:sldChg chg="del">
        <pc:chgData name="Julia Kasmire" userId="d623be19-69c6-4d1b-89e7-ecc750d13e6c" providerId="ADAL" clId="{CCE25F19-1F07-4F20-9A3D-945FF5B56D27}" dt="2022-03-21T14:38:55.294" v="260" actId="47"/>
        <pc:sldMkLst>
          <pc:docMk/>
          <pc:sldMk cId="2476134123" sldId="344"/>
        </pc:sldMkLst>
      </pc:sldChg>
      <pc:sldChg chg="delSp modSp del mod">
        <pc:chgData name="Julia Kasmire" userId="d623be19-69c6-4d1b-89e7-ecc750d13e6c" providerId="ADAL" clId="{CCE25F19-1F07-4F20-9A3D-945FF5B56D27}" dt="2022-03-21T14:40:14.260" v="338" actId="47"/>
        <pc:sldMkLst>
          <pc:docMk/>
          <pc:sldMk cId="2970173109" sldId="345"/>
        </pc:sldMkLst>
        <pc:spChg chg="mod">
          <ac:chgData name="Julia Kasmire" userId="d623be19-69c6-4d1b-89e7-ecc750d13e6c" providerId="ADAL" clId="{CCE25F19-1F07-4F20-9A3D-945FF5B56D27}" dt="2022-03-21T14:38:31.529" v="254" actId="20577"/>
          <ac:spMkLst>
            <pc:docMk/>
            <pc:sldMk cId="2970173109" sldId="345"/>
            <ac:spMk id="2" creationId="{00000000-0000-0000-0000-000000000000}"/>
          </ac:spMkLst>
        </pc:spChg>
        <pc:spChg chg="mod">
          <ac:chgData name="Julia Kasmire" userId="d623be19-69c6-4d1b-89e7-ecc750d13e6c" providerId="ADAL" clId="{CCE25F19-1F07-4F20-9A3D-945FF5B56D27}" dt="2022-03-21T14:38:27.936" v="252" actId="27636"/>
          <ac:spMkLst>
            <pc:docMk/>
            <pc:sldMk cId="2970173109" sldId="345"/>
            <ac:spMk id="3" creationId="{00000000-0000-0000-0000-000000000000}"/>
          </ac:spMkLst>
        </pc:spChg>
        <pc:spChg chg="del">
          <ac:chgData name="Julia Kasmire" userId="d623be19-69c6-4d1b-89e7-ecc750d13e6c" providerId="ADAL" clId="{CCE25F19-1F07-4F20-9A3D-945FF5B56D27}" dt="2022-03-21T14:38:19.571" v="248" actId="478"/>
          <ac:spMkLst>
            <pc:docMk/>
            <pc:sldMk cId="2970173109" sldId="345"/>
            <ac:spMk id="8" creationId="{E487DDEE-D8CB-4D99-9863-EB3C2C5E0359}"/>
          </ac:spMkLst>
        </pc:spChg>
        <pc:picChg chg="del">
          <ac:chgData name="Julia Kasmire" userId="d623be19-69c6-4d1b-89e7-ecc750d13e6c" providerId="ADAL" clId="{CCE25F19-1F07-4F20-9A3D-945FF5B56D27}" dt="2022-03-21T14:38:19.571" v="248" actId="478"/>
          <ac:picMkLst>
            <pc:docMk/>
            <pc:sldMk cId="2970173109" sldId="345"/>
            <ac:picMk id="7" creationId="{70AB8CD9-2FB7-439B-91D8-25D96544C1E8}"/>
          </ac:picMkLst>
        </pc:picChg>
      </pc:sldChg>
      <pc:sldChg chg="del">
        <pc:chgData name="Julia Kasmire" userId="d623be19-69c6-4d1b-89e7-ecc750d13e6c" providerId="ADAL" clId="{CCE25F19-1F07-4F20-9A3D-945FF5B56D27}" dt="2022-03-21T14:38:57.574" v="268" actId="47"/>
        <pc:sldMkLst>
          <pc:docMk/>
          <pc:sldMk cId="1262747787" sldId="346"/>
        </pc:sldMkLst>
      </pc:sldChg>
      <pc:sldChg chg="addSp modSp add del mod ord">
        <pc:chgData name="Julia Kasmire" userId="d623be19-69c6-4d1b-89e7-ecc750d13e6c" providerId="ADAL" clId="{CCE25F19-1F07-4F20-9A3D-945FF5B56D27}" dt="2022-04-27T13:07:06.279" v="8415" actId="962"/>
        <pc:sldMkLst>
          <pc:docMk/>
          <pc:sldMk cId="3491887236" sldId="347"/>
        </pc:sldMkLst>
        <pc:spChg chg="mod">
          <ac:chgData name="Julia Kasmire" userId="d623be19-69c6-4d1b-89e7-ecc750d13e6c" providerId="ADAL" clId="{CCE25F19-1F07-4F20-9A3D-945FF5B56D27}" dt="2022-04-27T13:02:46.724" v="7423" actId="20577"/>
          <ac:spMkLst>
            <pc:docMk/>
            <pc:sldMk cId="3491887236" sldId="347"/>
            <ac:spMk id="2" creationId="{00000000-0000-0000-0000-000000000000}"/>
          </ac:spMkLst>
        </pc:spChg>
        <pc:spChg chg="mod">
          <ac:chgData name="Julia Kasmire" userId="d623be19-69c6-4d1b-89e7-ecc750d13e6c" providerId="ADAL" clId="{CCE25F19-1F07-4F20-9A3D-945FF5B56D27}" dt="2022-04-27T13:04:39.136" v="7476" actId="20577"/>
          <ac:spMkLst>
            <pc:docMk/>
            <pc:sldMk cId="3491887236" sldId="347"/>
            <ac:spMk id="3" creationId="{00000000-0000-0000-0000-000000000000}"/>
          </ac:spMkLst>
        </pc:spChg>
        <pc:picChg chg="add mod">
          <ac:chgData name="Julia Kasmire" userId="d623be19-69c6-4d1b-89e7-ecc750d13e6c" providerId="ADAL" clId="{CCE25F19-1F07-4F20-9A3D-945FF5B56D27}" dt="2022-04-27T13:07:06.279" v="8415" actId="962"/>
          <ac:picMkLst>
            <pc:docMk/>
            <pc:sldMk cId="3491887236" sldId="347"/>
            <ac:picMk id="6" creationId="{D8C4EE10-EE95-4B0E-B2B1-B064F4B86624}"/>
          </ac:picMkLst>
        </pc:picChg>
      </pc:sldChg>
      <pc:sldChg chg="modSp add del mod">
        <pc:chgData name="Julia Kasmire" userId="d623be19-69c6-4d1b-89e7-ecc750d13e6c" providerId="ADAL" clId="{CCE25F19-1F07-4F20-9A3D-945FF5B56D27}" dt="2022-03-21T14:40:43.738" v="372" actId="47"/>
        <pc:sldMkLst>
          <pc:docMk/>
          <pc:sldMk cId="640010437" sldId="348"/>
        </pc:sldMkLst>
        <pc:spChg chg="mod">
          <ac:chgData name="Julia Kasmire" userId="d623be19-69c6-4d1b-89e7-ecc750d13e6c" providerId="ADAL" clId="{CCE25F19-1F07-4F20-9A3D-945FF5B56D27}" dt="2022-03-21T14:39:26.716" v="290" actId="20577"/>
          <ac:spMkLst>
            <pc:docMk/>
            <pc:sldMk cId="640010437" sldId="348"/>
            <ac:spMk id="2" creationId="{00000000-0000-0000-0000-000000000000}"/>
          </ac:spMkLst>
        </pc:spChg>
        <pc:spChg chg="mod">
          <ac:chgData name="Julia Kasmire" userId="d623be19-69c6-4d1b-89e7-ecc750d13e6c" providerId="ADAL" clId="{CCE25F19-1F07-4F20-9A3D-945FF5B56D27}" dt="2022-03-21T14:40:21.916" v="340" actId="21"/>
          <ac:spMkLst>
            <pc:docMk/>
            <pc:sldMk cId="640010437" sldId="348"/>
            <ac:spMk id="3" creationId="{00000000-0000-0000-0000-000000000000}"/>
          </ac:spMkLst>
        </pc:spChg>
      </pc:sldChg>
      <pc:sldChg chg="addSp delSp modSp add del mod ord">
        <pc:chgData name="Julia Kasmire" userId="d623be19-69c6-4d1b-89e7-ecc750d13e6c" providerId="ADAL" clId="{CCE25F19-1F07-4F20-9A3D-945FF5B56D27}" dt="2022-04-29T14:12:05.518" v="15008"/>
        <pc:sldMkLst>
          <pc:docMk/>
          <pc:sldMk cId="2431031922" sldId="349"/>
        </pc:sldMkLst>
        <pc:spChg chg="mod">
          <ac:chgData name="Julia Kasmire" userId="d623be19-69c6-4d1b-89e7-ecc750d13e6c" providerId="ADAL" clId="{CCE25F19-1F07-4F20-9A3D-945FF5B56D27}" dt="2022-04-29T14:11:54.108" v="15004" actId="20577"/>
          <ac:spMkLst>
            <pc:docMk/>
            <pc:sldMk cId="2431031922" sldId="349"/>
            <ac:spMk id="2" creationId="{00000000-0000-0000-0000-000000000000}"/>
          </ac:spMkLst>
        </pc:spChg>
        <pc:spChg chg="mod">
          <ac:chgData name="Julia Kasmire" userId="d623be19-69c6-4d1b-89e7-ecc750d13e6c" providerId="ADAL" clId="{CCE25F19-1F07-4F20-9A3D-945FF5B56D27}" dt="2022-04-29T14:07:25.837" v="14741" actId="20577"/>
          <ac:spMkLst>
            <pc:docMk/>
            <pc:sldMk cId="2431031922" sldId="349"/>
            <ac:spMk id="3" creationId="{00000000-0000-0000-0000-000000000000}"/>
          </ac:spMkLst>
        </pc:spChg>
        <pc:spChg chg="add del">
          <ac:chgData name="Julia Kasmire" userId="d623be19-69c6-4d1b-89e7-ecc750d13e6c" providerId="ADAL" clId="{CCE25F19-1F07-4F20-9A3D-945FF5B56D27}" dt="2022-03-21T14:40:00.715" v="311" actId="22"/>
          <ac:spMkLst>
            <pc:docMk/>
            <pc:sldMk cId="2431031922" sldId="349"/>
            <ac:spMk id="6" creationId="{04BE0CB6-1EC6-407C-860B-1BE0487F8EAF}"/>
          </ac:spMkLst>
        </pc:spChg>
      </pc:sldChg>
      <pc:sldChg chg="modSp add del mod ord">
        <pc:chgData name="Julia Kasmire" userId="d623be19-69c6-4d1b-89e7-ecc750d13e6c" providerId="ADAL" clId="{CCE25F19-1F07-4F20-9A3D-945FF5B56D27}" dt="2022-03-23T13:42:55.325" v="6411" actId="47"/>
        <pc:sldMkLst>
          <pc:docMk/>
          <pc:sldMk cId="955681827" sldId="350"/>
        </pc:sldMkLst>
        <pc:spChg chg="mod">
          <ac:chgData name="Julia Kasmire" userId="d623be19-69c6-4d1b-89e7-ecc750d13e6c" providerId="ADAL" clId="{CCE25F19-1F07-4F20-9A3D-945FF5B56D27}" dt="2022-03-21T14:45:22.707" v="695" actId="20577"/>
          <ac:spMkLst>
            <pc:docMk/>
            <pc:sldMk cId="955681827" sldId="350"/>
            <ac:spMk id="2" creationId="{00000000-0000-0000-0000-000000000000}"/>
          </ac:spMkLst>
        </pc:spChg>
        <pc:spChg chg="mod">
          <ac:chgData name="Julia Kasmire" userId="d623be19-69c6-4d1b-89e7-ecc750d13e6c" providerId="ADAL" clId="{CCE25F19-1F07-4F20-9A3D-945FF5B56D27}" dt="2022-03-21T14:48:52.059" v="1166" actId="20577"/>
          <ac:spMkLst>
            <pc:docMk/>
            <pc:sldMk cId="955681827" sldId="350"/>
            <ac:spMk id="3" creationId="{00000000-0000-0000-0000-000000000000}"/>
          </ac:spMkLst>
        </pc:spChg>
      </pc:sldChg>
      <pc:sldChg chg="modSp add del mod ord">
        <pc:chgData name="Julia Kasmire" userId="d623be19-69c6-4d1b-89e7-ecc750d13e6c" providerId="ADAL" clId="{CCE25F19-1F07-4F20-9A3D-945FF5B56D27}" dt="2022-03-23T13:42:55.325" v="6411" actId="47"/>
        <pc:sldMkLst>
          <pc:docMk/>
          <pc:sldMk cId="1178451803" sldId="351"/>
        </pc:sldMkLst>
        <pc:spChg chg="mod">
          <ac:chgData name="Julia Kasmire" userId="d623be19-69c6-4d1b-89e7-ecc750d13e6c" providerId="ADAL" clId="{CCE25F19-1F07-4F20-9A3D-945FF5B56D27}" dt="2022-03-21T16:45:50.290" v="6297" actId="20577"/>
          <ac:spMkLst>
            <pc:docMk/>
            <pc:sldMk cId="1178451803" sldId="351"/>
            <ac:spMk id="2" creationId="{00000000-0000-0000-0000-000000000000}"/>
          </ac:spMkLst>
        </pc:spChg>
        <pc:spChg chg="mod">
          <ac:chgData name="Julia Kasmire" userId="d623be19-69c6-4d1b-89e7-ecc750d13e6c" providerId="ADAL" clId="{CCE25F19-1F07-4F20-9A3D-945FF5B56D27}" dt="2022-03-21T14:42:17.237" v="618" actId="20577"/>
          <ac:spMkLst>
            <pc:docMk/>
            <pc:sldMk cId="1178451803" sldId="351"/>
            <ac:spMk id="3" creationId="{00000000-0000-0000-0000-000000000000}"/>
          </ac:spMkLst>
        </pc:spChg>
      </pc:sldChg>
      <pc:sldChg chg="modSp add del mod ord">
        <pc:chgData name="Julia Kasmire" userId="d623be19-69c6-4d1b-89e7-ecc750d13e6c" providerId="ADAL" clId="{CCE25F19-1F07-4F20-9A3D-945FF5B56D27}" dt="2022-04-27T12:55:13.256" v="6638" actId="2696"/>
        <pc:sldMkLst>
          <pc:docMk/>
          <pc:sldMk cId="3603516955" sldId="352"/>
        </pc:sldMkLst>
        <pc:spChg chg="mod">
          <ac:chgData name="Julia Kasmire" userId="d623be19-69c6-4d1b-89e7-ecc750d13e6c" providerId="ADAL" clId="{CCE25F19-1F07-4F20-9A3D-945FF5B56D27}" dt="2022-03-21T15:52:42.122" v="3761" actId="20577"/>
          <ac:spMkLst>
            <pc:docMk/>
            <pc:sldMk cId="3603516955" sldId="352"/>
            <ac:spMk id="2" creationId="{00000000-0000-0000-0000-000000000000}"/>
          </ac:spMkLst>
        </pc:spChg>
        <pc:spChg chg="mod">
          <ac:chgData name="Julia Kasmire" userId="d623be19-69c6-4d1b-89e7-ecc750d13e6c" providerId="ADAL" clId="{CCE25F19-1F07-4F20-9A3D-945FF5B56D27}" dt="2022-03-21T15:41:24.806" v="2763" actId="20577"/>
          <ac:spMkLst>
            <pc:docMk/>
            <pc:sldMk cId="3603516955" sldId="352"/>
            <ac:spMk id="3" creationId="{00000000-0000-0000-0000-000000000000}"/>
          </ac:spMkLst>
        </pc:spChg>
      </pc:sldChg>
      <pc:sldChg chg="modSp add del mod">
        <pc:chgData name="Julia Kasmire" userId="d623be19-69c6-4d1b-89e7-ecc750d13e6c" providerId="ADAL" clId="{CCE25F19-1F07-4F20-9A3D-945FF5B56D27}" dt="2022-03-23T13:42:55.325" v="6411" actId="47"/>
        <pc:sldMkLst>
          <pc:docMk/>
          <pc:sldMk cId="1393110204" sldId="353"/>
        </pc:sldMkLst>
        <pc:spChg chg="mod">
          <ac:chgData name="Julia Kasmire" userId="d623be19-69c6-4d1b-89e7-ecc750d13e6c" providerId="ADAL" clId="{CCE25F19-1F07-4F20-9A3D-945FF5B56D27}" dt="2022-03-21T14:49:16.917" v="1185" actId="20577"/>
          <ac:spMkLst>
            <pc:docMk/>
            <pc:sldMk cId="1393110204" sldId="353"/>
            <ac:spMk id="2" creationId="{00000000-0000-0000-0000-000000000000}"/>
          </ac:spMkLst>
        </pc:spChg>
        <pc:spChg chg="mod">
          <ac:chgData name="Julia Kasmire" userId="d623be19-69c6-4d1b-89e7-ecc750d13e6c" providerId="ADAL" clId="{CCE25F19-1F07-4F20-9A3D-945FF5B56D27}" dt="2022-03-21T14:50:44.167" v="1452" actId="20577"/>
          <ac:spMkLst>
            <pc:docMk/>
            <pc:sldMk cId="1393110204" sldId="353"/>
            <ac:spMk id="3" creationId="{00000000-0000-0000-0000-000000000000}"/>
          </ac:spMkLst>
        </pc:spChg>
      </pc:sldChg>
      <pc:sldChg chg="modSp add del mod">
        <pc:chgData name="Julia Kasmire" userId="d623be19-69c6-4d1b-89e7-ecc750d13e6c" providerId="ADAL" clId="{CCE25F19-1F07-4F20-9A3D-945FF5B56D27}" dt="2022-03-23T13:42:55.325" v="6411" actId="47"/>
        <pc:sldMkLst>
          <pc:docMk/>
          <pc:sldMk cId="1149816771" sldId="354"/>
        </pc:sldMkLst>
        <pc:spChg chg="mod">
          <ac:chgData name="Julia Kasmire" userId="d623be19-69c6-4d1b-89e7-ecc750d13e6c" providerId="ADAL" clId="{CCE25F19-1F07-4F20-9A3D-945FF5B56D27}" dt="2022-03-21T15:36:55.296" v="2459" actId="20577"/>
          <ac:spMkLst>
            <pc:docMk/>
            <pc:sldMk cId="1149816771" sldId="354"/>
            <ac:spMk id="2" creationId="{00000000-0000-0000-0000-000000000000}"/>
          </ac:spMkLst>
        </pc:spChg>
        <pc:spChg chg="mod">
          <ac:chgData name="Julia Kasmire" userId="d623be19-69c6-4d1b-89e7-ecc750d13e6c" providerId="ADAL" clId="{CCE25F19-1F07-4F20-9A3D-945FF5B56D27}" dt="2022-03-21T15:39:19.636" v="2505" actId="20577"/>
          <ac:spMkLst>
            <pc:docMk/>
            <pc:sldMk cId="1149816771" sldId="354"/>
            <ac:spMk id="3" creationId="{00000000-0000-0000-0000-000000000000}"/>
          </ac:spMkLst>
        </pc:spChg>
      </pc:sldChg>
      <pc:sldChg chg="modSp add del mod">
        <pc:chgData name="Julia Kasmire" userId="d623be19-69c6-4d1b-89e7-ecc750d13e6c" providerId="ADAL" clId="{CCE25F19-1F07-4F20-9A3D-945FF5B56D27}" dt="2022-03-23T13:42:55.325" v="6411" actId="47"/>
        <pc:sldMkLst>
          <pc:docMk/>
          <pc:sldMk cId="2407786041" sldId="355"/>
        </pc:sldMkLst>
        <pc:spChg chg="mod">
          <ac:chgData name="Julia Kasmire" userId="d623be19-69c6-4d1b-89e7-ecc750d13e6c" providerId="ADAL" clId="{CCE25F19-1F07-4F20-9A3D-945FF5B56D27}" dt="2022-03-21T15:39:08.117" v="2503" actId="20577"/>
          <ac:spMkLst>
            <pc:docMk/>
            <pc:sldMk cId="2407786041" sldId="355"/>
            <ac:spMk id="3" creationId="{00000000-0000-0000-0000-000000000000}"/>
          </ac:spMkLst>
        </pc:spChg>
      </pc:sldChg>
      <pc:sldChg chg="addSp delSp modSp add del mod modClrScheme chgLayout">
        <pc:chgData name="Julia Kasmire" userId="d623be19-69c6-4d1b-89e7-ecc750d13e6c" providerId="ADAL" clId="{CCE25F19-1F07-4F20-9A3D-945FF5B56D27}" dt="2022-03-23T13:42:55.325" v="6411" actId="47"/>
        <pc:sldMkLst>
          <pc:docMk/>
          <pc:sldMk cId="2076294997" sldId="356"/>
        </pc:sldMkLst>
        <pc:spChg chg="mod">
          <ac:chgData name="Julia Kasmire" userId="d623be19-69c6-4d1b-89e7-ecc750d13e6c" providerId="ADAL" clId="{CCE25F19-1F07-4F20-9A3D-945FF5B56D27}" dt="2022-03-21T14:53:31.217" v="1482" actId="26606"/>
          <ac:spMkLst>
            <pc:docMk/>
            <pc:sldMk cId="2076294997" sldId="356"/>
            <ac:spMk id="2" creationId="{00000000-0000-0000-0000-000000000000}"/>
          </ac:spMkLst>
        </pc:spChg>
        <pc:spChg chg="del mod">
          <ac:chgData name="Julia Kasmire" userId="d623be19-69c6-4d1b-89e7-ecc750d13e6c" providerId="ADAL" clId="{CCE25F19-1F07-4F20-9A3D-945FF5B56D27}" dt="2022-03-21T14:52:37.438" v="1481" actId="478"/>
          <ac:spMkLst>
            <pc:docMk/>
            <pc:sldMk cId="2076294997" sldId="356"/>
            <ac:spMk id="3" creationId="{00000000-0000-0000-0000-000000000000}"/>
          </ac:spMkLst>
        </pc:spChg>
        <pc:spChg chg="mod">
          <ac:chgData name="Julia Kasmire" userId="d623be19-69c6-4d1b-89e7-ecc750d13e6c" providerId="ADAL" clId="{CCE25F19-1F07-4F20-9A3D-945FF5B56D27}" dt="2022-03-21T14:53:31.217" v="1482" actId="26606"/>
          <ac:spMkLst>
            <pc:docMk/>
            <pc:sldMk cId="2076294997" sldId="356"/>
            <ac:spMk id="4" creationId="{00000000-0000-0000-0000-000000000000}"/>
          </ac:spMkLst>
        </pc:spChg>
        <pc:spChg chg="add mod">
          <ac:chgData name="Julia Kasmire" userId="d623be19-69c6-4d1b-89e7-ecc750d13e6c" providerId="ADAL" clId="{CCE25F19-1F07-4F20-9A3D-945FF5B56D27}" dt="2022-03-21T16:11:39.167" v="4783" actId="1076"/>
          <ac:spMkLst>
            <pc:docMk/>
            <pc:sldMk cId="2076294997" sldId="356"/>
            <ac:spMk id="6" creationId="{11866B6A-5FB3-4261-9ECD-60FBC77F55D0}"/>
          </ac:spMkLst>
        </pc:spChg>
        <pc:graphicFrameChg chg="add mod modGraphic">
          <ac:chgData name="Julia Kasmire" userId="d623be19-69c6-4d1b-89e7-ecc750d13e6c" providerId="ADAL" clId="{CCE25F19-1F07-4F20-9A3D-945FF5B56D27}" dt="2022-03-21T16:16:32.196" v="4954" actId="14100"/>
          <ac:graphicFrameMkLst>
            <pc:docMk/>
            <pc:sldMk cId="2076294997" sldId="356"/>
            <ac:graphicFrameMk id="5" creationId="{D7F18036-D668-4585-816F-3CAF82BB835A}"/>
          </ac:graphicFrameMkLst>
        </pc:graphicFrameChg>
      </pc:sldChg>
      <pc:sldChg chg="modSp add del mod">
        <pc:chgData name="Julia Kasmire" userId="d623be19-69c6-4d1b-89e7-ecc750d13e6c" providerId="ADAL" clId="{CCE25F19-1F07-4F20-9A3D-945FF5B56D27}" dt="2022-04-27T12:55:24.166" v="6639" actId="2696"/>
        <pc:sldMkLst>
          <pc:docMk/>
          <pc:sldMk cId="3995349541" sldId="357"/>
        </pc:sldMkLst>
        <pc:spChg chg="mod">
          <ac:chgData name="Julia Kasmire" userId="d623be19-69c6-4d1b-89e7-ecc750d13e6c" providerId="ADAL" clId="{CCE25F19-1F07-4F20-9A3D-945FF5B56D27}" dt="2022-03-21T15:41:45.141" v="2797" actId="20577"/>
          <ac:spMkLst>
            <pc:docMk/>
            <pc:sldMk cId="3995349541" sldId="357"/>
            <ac:spMk id="2" creationId="{00000000-0000-0000-0000-000000000000}"/>
          </ac:spMkLst>
        </pc:spChg>
        <pc:spChg chg="mod">
          <ac:chgData name="Julia Kasmire" userId="d623be19-69c6-4d1b-89e7-ecc750d13e6c" providerId="ADAL" clId="{CCE25F19-1F07-4F20-9A3D-945FF5B56D27}" dt="2022-03-21T15:43:15.404" v="2970" actId="20577"/>
          <ac:spMkLst>
            <pc:docMk/>
            <pc:sldMk cId="3995349541" sldId="357"/>
            <ac:spMk id="3" creationId="{00000000-0000-0000-0000-000000000000}"/>
          </ac:spMkLst>
        </pc:spChg>
      </pc:sldChg>
      <pc:sldChg chg="modSp add del mod">
        <pc:chgData name="Julia Kasmire" userId="d623be19-69c6-4d1b-89e7-ecc750d13e6c" providerId="ADAL" clId="{CCE25F19-1F07-4F20-9A3D-945FF5B56D27}" dt="2022-04-27T12:55:24.166" v="6639" actId="2696"/>
        <pc:sldMkLst>
          <pc:docMk/>
          <pc:sldMk cId="75105880" sldId="358"/>
        </pc:sldMkLst>
        <pc:spChg chg="mod">
          <ac:chgData name="Julia Kasmire" userId="d623be19-69c6-4d1b-89e7-ecc750d13e6c" providerId="ADAL" clId="{CCE25F19-1F07-4F20-9A3D-945FF5B56D27}" dt="2022-03-21T15:43:47.914" v="3016" actId="20577"/>
          <ac:spMkLst>
            <pc:docMk/>
            <pc:sldMk cId="75105880" sldId="358"/>
            <ac:spMk id="2" creationId="{00000000-0000-0000-0000-000000000000}"/>
          </ac:spMkLst>
        </pc:spChg>
        <pc:spChg chg="mod">
          <ac:chgData name="Julia Kasmire" userId="d623be19-69c6-4d1b-89e7-ecc750d13e6c" providerId="ADAL" clId="{CCE25F19-1F07-4F20-9A3D-945FF5B56D27}" dt="2022-03-21T15:48:45.937" v="3428" actId="20577"/>
          <ac:spMkLst>
            <pc:docMk/>
            <pc:sldMk cId="75105880" sldId="358"/>
            <ac:spMk id="3" creationId="{00000000-0000-0000-0000-000000000000}"/>
          </ac:spMkLst>
        </pc:spChg>
      </pc:sldChg>
      <pc:sldChg chg="modSp add del mod ord">
        <pc:chgData name="Julia Kasmire" userId="d623be19-69c6-4d1b-89e7-ecc750d13e6c" providerId="ADAL" clId="{CCE25F19-1F07-4F20-9A3D-945FF5B56D27}" dt="2022-04-21T11:06:02.514" v="6637" actId="47"/>
        <pc:sldMkLst>
          <pc:docMk/>
          <pc:sldMk cId="1720151075" sldId="359"/>
        </pc:sldMkLst>
        <pc:spChg chg="mod">
          <ac:chgData name="Julia Kasmire" userId="d623be19-69c6-4d1b-89e7-ecc750d13e6c" providerId="ADAL" clId="{CCE25F19-1F07-4F20-9A3D-945FF5B56D27}" dt="2022-04-05T11:42:13.264" v="6605" actId="20577"/>
          <ac:spMkLst>
            <pc:docMk/>
            <pc:sldMk cId="1720151075" sldId="359"/>
            <ac:spMk id="2" creationId="{00000000-0000-0000-0000-000000000000}"/>
          </ac:spMkLst>
        </pc:spChg>
        <pc:spChg chg="mod">
          <ac:chgData name="Julia Kasmire" userId="d623be19-69c6-4d1b-89e7-ecc750d13e6c" providerId="ADAL" clId="{CCE25F19-1F07-4F20-9A3D-945FF5B56D27}" dt="2022-04-05T11:42:31.756" v="6612" actId="20577"/>
          <ac:spMkLst>
            <pc:docMk/>
            <pc:sldMk cId="1720151075" sldId="359"/>
            <ac:spMk id="3" creationId="{00000000-0000-0000-0000-000000000000}"/>
          </ac:spMkLst>
        </pc:spChg>
      </pc:sldChg>
      <pc:sldChg chg="addSp delSp modSp add del mod ord modClrScheme chgLayout">
        <pc:chgData name="Julia Kasmire" userId="d623be19-69c6-4d1b-89e7-ecc750d13e6c" providerId="ADAL" clId="{CCE25F19-1F07-4F20-9A3D-945FF5B56D27}" dt="2022-04-29T14:18:33.229" v="15583" actId="6549"/>
        <pc:sldMkLst>
          <pc:docMk/>
          <pc:sldMk cId="1535181229" sldId="360"/>
        </pc:sldMkLst>
        <pc:spChg chg="mod">
          <ac:chgData name="Julia Kasmire" userId="d623be19-69c6-4d1b-89e7-ecc750d13e6c" providerId="ADAL" clId="{CCE25F19-1F07-4F20-9A3D-945FF5B56D27}" dt="2022-04-29T14:18:33.229" v="15583" actId="6549"/>
          <ac:spMkLst>
            <pc:docMk/>
            <pc:sldMk cId="1535181229" sldId="360"/>
            <ac:spMk id="2" creationId="{00000000-0000-0000-0000-000000000000}"/>
          </ac:spMkLst>
        </pc:spChg>
        <pc:spChg chg="del mod">
          <ac:chgData name="Julia Kasmire" userId="d623be19-69c6-4d1b-89e7-ecc750d13e6c" providerId="ADAL" clId="{CCE25F19-1F07-4F20-9A3D-945FF5B56D27}" dt="2022-03-21T15:56:21.080" v="4125" actId="26606"/>
          <ac:spMkLst>
            <pc:docMk/>
            <pc:sldMk cId="1535181229" sldId="360"/>
            <ac:spMk id="3" creationId="{00000000-0000-0000-0000-000000000000}"/>
          </ac:spMkLst>
        </pc:spChg>
        <pc:spChg chg="mod">
          <ac:chgData name="Julia Kasmire" userId="d623be19-69c6-4d1b-89e7-ecc750d13e6c" providerId="ADAL" clId="{CCE25F19-1F07-4F20-9A3D-945FF5B56D27}" dt="2022-03-21T15:56:21.080" v="4125" actId="26606"/>
          <ac:spMkLst>
            <pc:docMk/>
            <pc:sldMk cId="1535181229" sldId="360"/>
            <ac:spMk id="4" creationId="{00000000-0000-0000-0000-000000000000}"/>
          </ac:spMkLst>
        </pc:spChg>
        <pc:spChg chg="mod topLvl">
          <ac:chgData name="Julia Kasmire" userId="d623be19-69c6-4d1b-89e7-ecc750d13e6c" providerId="ADAL" clId="{CCE25F19-1F07-4F20-9A3D-945FF5B56D27}" dt="2022-03-21T15:58:21.139" v="4132" actId="164"/>
          <ac:spMkLst>
            <pc:docMk/>
            <pc:sldMk cId="1535181229" sldId="360"/>
            <ac:spMk id="7" creationId="{7F03E472-2616-4A6F-BE31-23037C182A6A}"/>
          </ac:spMkLst>
        </pc:spChg>
        <pc:spChg chg="mod topLvl">
          <ac:chgData name="Julia Kasmire" userId="d623be19-69c6-4d1b-89e7-ecc750d13e6c" providerId="ADAL" clId="{CCE25F19-1F07-4F20-9A3D-945FF5B56D27}" dt="2022-03-21T15:58:21.139" v="4132" actId="164"/>
          <ac:spMkLst>
            <pc:docMk/>
            <pc:sldMk cId="1535181229" sldId="360"/>
            <ac:spMk id="8" creationId="{94785486-90E0-4C03-B851-96CAEE054BA1}"/>
          </ac:spMkLst>
        </pc:spChg>
        <pc:spChg chg="mod topLvl">
          <ac:chgData name="Julia Kasmire" userId="d623be19-69c6-4d1b-89e7-ecc750d13e6c" providerId="ADAL" clId="{CCE25F19-1F07-4F20-9A3D-945FF5B56D27}" dt="2022-04-29T14:17:54.597" v="15508" actId="20577"/>
          <ac:spMkLst>
            <pc:docMk/>
            <pc:sldMk cId="1535181229" sldId="360"/>
            <ac:spMk id="9" creationId="{3CF15E54-6D06-471B-873C-0669E950376D}"/>
          </ac:spMkLst>
        </pc:spChg>
        <pc:spChg chg="mod topLvl">
          <ac:chgData name="Julia Kasmire" userId="d623be19-69c6-4d1b-89e7-ecc750d13e6c" providerId="ADAL" clId="{CCE25F19-1F07-4F20-9A3D-945FF5B56D27}" dt="2022-03-21T15:59:55.821" v="4141" actId="164"/>
          <ac:spMkLst>
            <pc:docMk/>
            <pc:sldMk cId="1535181229" sldId="360"/>
            <ac:spMk id="10" creationId="{4108AF2A-AFD3-49EA-985F-27FE8B8E6E0F}"/>
          </ac:spMkLst>
        </pc:spChg>
        <pc:spChg chg="mod topLvl">
          <ac:chgData name="Julia Kasmire" userId="d623be19-69c6-4d1b-89e7-ecc750d13e6c" providerId="ADAL" clId="{CCE25F19-1F07-4F20-9A3D-945FF5B56D27}" dt="2022-03-21T15:59:55.821" v="4141" actId="164"/>
          <ac:spMkLst>
            <pc:docMk/>
            <pc:sldMk cId="1535181229" sldId="360"/>
            <ac:spMk id="11" creationId="{1286AE78-609F-479D-9669-CF7D7C5BA9DF}"/>
          </ac:spMkLst>
        </pc:spChg>
        <pc:spChg chg="mod topLvl">
          <ac:chgData name="Julia Kasmire" userId="d623be19-69c6-4d1b-89e7-ecc750d13e6c" providerId="ADAL" clId="{CCE25F19-1F07-4F20-9A3D-945FF5B56D27}" dt="2022-03-21T15:59:55.821" v="4141" actId="164"/>
          <ac:spMkLst>
            <pc:docMk/>
            <pc:sldMk cId="1535181229" sldId="360"/>
            <ac:spMk id="12" creationId="{73AC3952-70ED-4E47-A254-3F99FB028E30}"/>
          </ac:spMkLst>
        </pc:spChg>
        <pc:spChg chg="mod topLvl">
          <ac:chgData name="Julia Kasmire" userId="d623be19-69c6-4d1b-89e7-ecc750d13e6c" providerId="ADAL" clId="{CCE25F19-1F07-4F20-9A3D-945FF5B56D27}" dt="2022-03-21T16:03:01.185" v="4227" actId="165"/>
          <ac:spMkLst>
            <pc:docMk/>
            <pc:sldMk cId="1535181229" sldId="360"/>
            <ac:spMk id="13" creationId="{8623B749-0C4E-4A1F-86B4-8EAA2DBDC20C}"/>
          </ac:spMkLst>
        </pc:spChg>
        <pc:spChg chg="mod topLvl">
          <ac:chgData name="Julia Kasmire" userId="d623be19-69c6-4d1b-89e7-ecc750d13e6c" providerId="ADAL" clId="{CCE25F19-1F07-4F20-9A3D-945FF5B56D27}" dt="2022-03-21T16:03:01.185" v="4227" actId="165"/>
          <ac:spMkLst>
            <pc:docMk/>
            <pc:sldMk cId="1535181229" sldId="360"/>
            <ac:spMk id="14" creationId="{A47914EF-4EFF-4D30-801A-F55129784919}"/>
          </ac:spMkLst>
        </pc:spChg>
        <pc:spChg chg="mod topLvl">
          <ac:chgData name="Julia Kasmire" userId="d623be19-69c6-4d1b-89e7-ecc750d13e6c" providerId="ADAL" clId="{CCE25F19-1F07-4F20-9A3D-945FF5B56D27}" dt="2022-03-21T16:03:01.185" v="4227" actId="165"/>
          <ac:spMkLst>
            <pc:docMk/>
            <pc:sldMk cId="1535181229" sldId="360"/>
            <ac:spMk id="15" creationId="{3CB1D9BC-9CD7-4D46-8D1A-B9FB78992F51}"/>
          </ac:spMkLst>
        </pc:spChg>
        <pc:spChg chg="mod topLvl">
          <ac:chgData name="Julia Kasmire" userId="d623be19-69c6-4d1b-89e7-ecc750d13e6c" providerId="ADAL" clId="{CCE25F19-1F07-4F20-9A3D-945FF5B56D27}" dt="2022-03-21T16:00:11.037" v="4143" actId="164"/>
          <ac:spMkLst>
            <pc:docMk/>
            <pc:sldMk cId="1535181229" sldId="360"/>
            <ac:spMk id="16" creationId="{6A712972-D0DA-421C-879F-28767BCC2A59}"/>
          </ac:spMkLst>
        </pc:spChg>
        <pc:spChg chg="mod topLvl">
          <ac:chgData name="Julia Kasmire" userId="d623be19-69c6-4d1b-89e7-ecc750d13e6c" providerId="ADAL" clId="{CCE25F19-1F07-4F20-9A3D-945FF5B56D27}" dt="2022-03-21T16:00:11.037" v="4143" actId="164"/>
          <ac:spMkLst>
            <pc:docMk/>
            <pc:sldMk cId="1535181229" sldId="360"/>
            <ac:spMk id="17" creationId="{7EA85D97-FC64-4A80-9FEF-002C616C6F25}"/>
          </ac:spMkLst>
        </pc:spChg>
        <pc:spChg chg="mod topLvl">
          <ac:chgData name="Julia Kasmire" userId="d623be19-69c6-4d1b-89e7-ecc750d13e6c" providerId="ADAL" clId="{CCE25F19-1F07-4F20-9A3D-945FF5B56D27}" dt="2022-04-29T14:18:08.638" v="15543" actId="20577"/>
          <ac:spMkLst>
            <pc:docMk/>
            <pc:sldMk cId="1535181229" sldId="360"/>
            <ac:spMk id="18" creationId="{E6C72386-6676-4A22-9DC1-C887146EEE8A}"/>
          </ac:spMkLst>
        </pc:spChg>
        <pc:spChg chg="mod topLvl">
          <ac:chgData name="Julia Kasmire" userId="d623be19-69c6-4d1b-89e7-ecc750d13e6c" providerId="ADAL" clId="{CCE25F19-1F07-4F20-9A3D-945FF5B56D27}" dt="2022-03-21T16:00:20.574" v="4144" actId="164"/>
          <ac:spMkLst>
            <pc:docMk/>
            <pc:sldMk cId="1535181229" sldId="360"/>
            <ac:spMk id="19" creationId="{E3562FB8-D08E-419D-8977-BF6CC117F981}"/>
          </ac:spMkLst>
        </pc:spChg>
        <pc:spChg chg="mod topLvl">
          <ac:chgData name="Julia Kasmire" userId="d623be19-69c6-4d1b-89e7-ecc750d13e6c" providerId="ADAL" clId="{CCE25F19-1F07-4F20-9A3D-945FF5B56D27}" dt="2022-03-21T16:00:20.574" v="4144" actId="164"/>
          <ac:spMkLst>
            <pc:docMk/>
            <pc:sldMk cId="1535181229" sldId="360"/>
            <ac:spMk id="20" creationId="{26460566-78E8-424D-A7E4-DF8039451768}"/>
          </ac:spMkLst>
        </pc:spChg>
        <pc:spChg chg="mod topLvl">
          <ac:chgData name="Julia Kasmire" userId="d623be19-69c6-4d1b-89e7-ecc750d13e6c" providerId="ADAL" clId="{CCE25F19-1F07-4F20-9A3D-945FF5B56D27}" dt="2022-03-21T16:00:20.574" v="4144" actId="164"/>
          <ac:spMkLst>
            <pc:docMk/>
            <pc:sldMk cId="1535181229" sldId="360"/>
            <ac:spMk id="21" creationId="{CB33F7B2-2E36-41F7-B4F1-97665B815C42}"/>
          </ac:spMkLst>
        </pc:spChg>
        <pc:spChg chg="add mod">
          <ac:chgData name="Julia Kasmire" userId="d623be19-69c6-4d1b-89e7-ecc750d13e6c" providerId="ADAL" clId="{CCE25F19-1F07-4F20-9A3D-945FF5B56D27}" dt="2022-03-21T16:04:47.355" v="4240" actId="1076"/>
          <ac:spMkLst>
            <pc:docMk/>
            <pc:sldMk cId="1535181229" sldId="360"/>
            <ac:spMk id="31" creationId="{2FC999D0-F07D-4652-A548-38B55E64EF02}"/>
          </ac:spMkLst>
        </pc:spChg>
        <pc:spChg chg="add mod">
          <ac:chgData name="Julia Kasmire" userId="d623be19-69c6-4d1b-89e7-ecc750d13e6c" providerId="ADAL" clId="{CCE25F19-1F07-4F20-9A3D-945FF5B56D27}" dt="2022-03-21T16:04:36.780" v="4238" actId="12789"/>
          <ac:spMkLst>
            <pc:docMk/>
            <pc:sldMk cId="1535181229" sldId="360"/>
            <ac:spMk id="32" creationId="{412E598A-139E-4E00-9A03-5184AB7F7EC8}"/>
          </ac:spMkLst>
        </pc:spChg>
        <pc:spChg chg="add mod">
          <ac:chgData name="Julia Kasmire" userId="d623be19-69c6-4d1b-89e7-ecc750d13e6c" providerId="ADAL" clId="{CCE25F19-1F07-4F20-9A3D-945FF5B56D27}" dt="2022-04-29T14:18:16.739" v="15563" actId="1035"/>
          <ac:spMkLst>
            <pc:docMk/>
            <pc:sldMk cId="1535181229" sldId="360"/>
            <ac:spMk id="33" creationId="{71097A1D-54E9-457E-B3D8-E3DDC0D1EF4B}"/>
          </ac:spMkLst>
        </pc:spChg>
        <pc:spChg chg="add mod">
          <ac:chgData name="Julia Kasmire" userId="d623be19-69c6-4d1b-89e7-ecc750d13e6c" providerId="ADAL" clId="{CCE25F19-1F07-4F20-9A3D-945FF5B56D27}" dt="2022-03-21T16:05:49.528" v="4334" actId="1076"/>
          <ac:spMkLst>
            <pc:docMk/>
            <pc:sldMk cId="1535181229" sldId="360"/>
            <ac:spMk id="34" creationId="{74704663-7D2E-47F9-A070-FA92D1621D94}"/>
          </ac:spMkLst>
        </pc:spChg>
        <pc:spChg chg="add del mod">
          <ac:chgData name="Julia Kasmire" userId="d623be19-69c6-4d1b-89e7-ecc750d13e6c" providerId="ADAL" clId="{CCE25F19-1F07-4F20-9A3D-945FF5B56D27}" dt="2022-03-21T16:08:40.309" v="4546" actId="478"/>
          <ac:spMkLst>
            <pc:docMk/>
            <pc:sldMk cId="1535181229" sldId="360"/>
            <ac:spMk id="35" creationId="{13A64F10-32E7-4FEE-92A8-08E4941B27E7}"/>
          </ac:spMkLst>
        </pc:spChg>
        <pc:grpChg chg="add del mod">
          <ac:chgData name="Julia Kasmire" userId="d623be19-69c6-4d1b-89e7-ecc750d13e6c" providerId="ADAL" clId="{CCE25F19-1F07-4F20-9A3D-945FF5B56D27}" dt="2022-03-21T15:58:07.629" v="4131" actId="165"/>
          <ac:grpSpMkLst>
            <pc:docMk/>
            <pc:sldMk cId="1535181229" sldId="360"/>
            <ac:grpSpMk id="5" creationId="{2F344D37-CF4D-4E94-8FBC-4D81CC3506F4}"/>
          </ac:grpSpMkLst>
        </pc:grpChg>
        <pc:grpChg chg="add mod">
          <ac:chgData name="Julia Kasmire" userId="d623be19-69c6-4d1b-89e7-ecc750d13e6c" providerId="ADAL" clId="{CCE25F19-1F07-4F20-9A3D-945FF5B56D27}" dt="2022-03-21T16:00:43.272" v="4147" actId="1076"/>
          <ac:grpSpMkLst>
            <pc:docMk/>
            <pc:sldMk cId="1535181229" sldId="360"/>
            <ac:grpSpMk id="22" creationId="{24E53B4B-8D62-443D-97CD-06F93D2F27B5}"/>
          </ac:grpSpMkLst>
        </pc:grpChg>
        <pc:grpChg chg="add mod">
          <ac:chgData name="Julia Kasmire" userId="d623be19-69c6-4d1b-89e7-ecc750d13e6c" providerId="ADAL" clId="{CCE25F19-1F07-4F20-9A3D-945FF5B56D27}" dt="2022-03-21T16:00:41.069" v="4146" actId="555"/>
          <ac:grpSpMkLst>
            <pc:docMk/>
            <pc:sldMk cId="1535181229" sldId="360"/>
            <ac:grpSpMk id="23" creationId="{C4C44B5B-9016-4093-9724-346646ED7FD7}"/>
          </ac:grpSpMkLst>
        </pc:grpChg>
        <pc:grpChg chg="add del mod">
          <ac:chgData name="Julia Kasmire" userId="d623be19-69c6-4d1b-89e7-ecc750d13e6c" providerId="ADAL" clId="{CCE25F19-1F07-4F20-9A3D-945FF5B56D27}" dt="2022-03-21T16:03:01.185" v="4227" actId="165"/>
          <ac:grpSpMkLst>
            <pc:docMk/>
            <pc:sldMk cId="1535181229" sldId="360"/>
            <ac:grpSpMk id="24" creationId="{0720BD6E-2921-47FC-BAC0-42ABDC0ABAA3}"/>
          </ac:grpSpMkLst>
        </pc:grpChg>
        <pc:grpChg chg="add mod">
          <ac:chgData name="Julia Kasmire" userId="d623be19-69c6-4d1b-89e7-ecc750d13e6c" providerId="ADAL" clId="{CCE25F19-1F07-4F20-9A3D-945FF5B56D27}" dt="2022-04-29T14:18:18.597" v="15572" actId="1035"/>
          <ac:grpSpMkLst>
            <pc:docMk/>
            <pc:sldMk cId="1535181229" sldId="360"/>
            <ac:grpSpMk id="25" creationId="{2FCDAF64-E4CD-4C96-B99A-80FA4790F2F5}"/>
          </ac:grpSpMkLst>
        </pc:grpChg>
        <pc:grpChg chg="add mod">
          <ac:chgData name="Julia Kasmire" userId="d623be19-69c6-4d1b-89e7-ecc750d13e6c" providerId="ADAL" clId="{CCE25F19-1F07-4F20-9A3D-945FF5B56D27}" dt="2022-03-21T16:05:18.291" v="4264" actId="1036"/>
          <ac:grpSpMkLst>
            <pc:docMk/>
            <pc:sldMk cId="1535181229" sldId="360"/>
            <ac:grpSpMk id="26" creationId="{4EB4E07C-31B3-4016-930F-893BA4BF36E5}"/>
          </ac:grpSpMkLst>
        </pc:grpChg>
        <pc:graphicFrameChg chg="add del mod">
          <ac:chgData name="Julia Kasmire" userId="d623be19-69c6-4d1b-89e7-ecc750d13e6c" providerId="ADAL" clId="{CCE25F19-1F07-4F20-9A3D-945FF5B56D27}" dt="2022-03-21T15:57:44.984" v="4128" actId="18245"/>
          <ac:graphicFrameMkLst>
            <pc:docMk/>
            <pc:sldMk cId="1535181229" sldId="360"/>
            <ac:graphicFrameMk id="6" creationId="{9C7EC22B-C8C2-5E22-B09D-13633B3B6B71}"/>
          </ac:graphicFrameMkLst>
        </pc:graphicFrameChg>
        <pc:cxnChg chg="add del">
          <ac:chgData name="Julia Kasmire" userId="d623be19-69c6-4d1b-89e7-ecc750d13e6c" providerId="ADAL" clId="{CCE25F19-1F07-4F20-9A3D-945FF5B56D27}" dt="2022-03-21T16:03:18.259" v="4229" actId="11529"/>
          <ac:cxnSpMkLst>
            <pc:docMk/>
            <pc:sldMk cId="1535181229" sldId="360"/>
            <ac:cxnSpMk id="28" creationId="{1A3ACEFB-EEB9-45B8-8D6D-A75BE9C24B1F}"/>
          </ac:cxnSpMkLst>
        </pc:cxnChg>
        <pc:cxnChg chg="add del">
          <ac:chgData name="Julia Kasmire" userId="d623be19-69c6-4d1b-89e7-ecc750d13e6c" providerId="ADAL" clId="{CCE25F19-1F07-4F20-9A3D-945FF5B56D27}" dt="2022-03-21T16:03:34.670" v="4231" actId="478"/>
          <ac:cxnSpMkLst>
            <pc:docMk/>
            <pc:sldMk cId="1535181229" sldId="360"/>
            <ac:cxnSpMk id="30" creationId="{853896FA-5C8B-49AE-9AF8-DBE2AB1B94BB}"/>
          </ac:cxnSpMkLst>
        </pc:cxnChg>
      </pc:sldChg>
      <pc:sldChg chg="delSp modSp add del mod">
        <pc:chgData name="Julia Kasmire" userId="d623be19-69c6-4d1b-89e7-ecc750d13e6c" providerId="ADAL" clId="{CCE25F19-1F07-4F20-9A3D-945FF5B56D27}" dt="2022-03-21T16:19:19.515" v="5200" actId="47"/>
        <pc:sldMkLst>
          <pc:docMk/>
          <pc:sldMk cId="1266751723" sldId="361"/>
        </pc:sldMkLst>
        <pc:spChg chg="mod">
          <ac:chgData name="Julia Kasmire" userId="d623be19-69c6-4d1b-89e7-ecc750d13e6c" providerId="ADAL" clId="{CCE25F19-1F07-4F20-9A3D-945FF5B56D27}" dt="2022-03-21T16:06:39.224" v="4366" actId="20577"/>
          <ac:spMkLst>
            <pc:docMk/>
            <pc:sldMk cId="1266751723" sldId="361"/>
            <ac:spMk id="2" creationId="{00000000-0000-0000-0000-000000000000}"/>
          </ac:spMkLst>
        </pc:spChg>
        <pc:spChg chg="mod">
          <ac:chgData name="Julia Kasmire" userId="d623be19-69c6-4d1b-89e7-ecc750d13e6c" providerId="ADAL" clId="{CCE25F19-1F07-4F20-9A3D-945FF5B56D27}" dt="2022-03-21T16:06:50.161" v="4374" actId="6549"/>
          <ac:spMkLst>
            <pc:docMk/>
            <pc:sldMk cId="1266751723" sldId="361"/>
            <ac:spMk id="12" creationId="{73AC3952-70ED-4E47-A254-3F99FB028E30}"/>
          </ac:spMkLst>
        </pc:spChg>
        <pc:spChg chg="del">
          <ac:chgData name="Julia Kasmire" userId="d623be19-69c6-4d1b-89e7-ecc750d13e6c" providerId="ADAL" clId="{CCE25F19-1F07-4F20-9A3D-945FF5B56D27}" dt="2022-03-21T16:06:50.731" v="4375" actId="478"/>
          <ac:spMkLst>
            <pc:docMk/>
            <pc:sldMk cId="1266751723" sldId="361"/>
            <ac:spMk id="31" creationId="{2FC999D0-F07D-4652-A548-38B55E64EF02}"/>
          </ac:spMkLst>
        </pc:spChg>
        <pc:spChg chg="del">
          <ac:chgData name="Julia Kasmire" userId="d623be19-69c6-4d1b-89e7-ecc750d13e6c" providerId="ADAL" clId="{CCE25F19-1F07-4F20-9A3D-945FF5B56D27}" dt="2022-03-21T16:06:45.481" v="4368" actId="478"/>
          <ac:spMkLst>
            <pc:docMk/>
            <pc:sldMk cId="1266751723" sldId="361"/>
            <ac:spMk id="32" creationId="{412E598A-139E-4E00-9A03-5184AB7F7EC8}"/>
          </ac:spMkLst>
        </pc:spChg>
        <pc:spChg chg="del">
          <ac:chgData name="Julia Kasmire" userId="d623be19-69c6-4d1b-89e7-ecc750d13e6c" providerId="ADAL" clId="{CCE25F19-1F07-4F20-9A3D-945FF5B56D27}" dt="2022-03-21T16:06:49.448" v="4373" actId="478"/>
          <ac:spMkLst>
            <pc:docMk/>
            <pc:sldMk cId="1266751723" sldId="361"/>
            <ac:spMk id="33" creationId="{71097A1D-54E9-457E-B3D8-E3DDC0D1EF4B}"/>
          </ac:spMkLst>
        </pc:spChg>
        <pc:spChg chg="del">
          <ac:chgData name="Julia Kasmire" userId="d623be19-69c6-4d1b-89e7-ecc750d13e6c" providerId="ADAL" clId="{CCE25F19-1F07-4F20-9A3D-945FF5B56D27}" dt="2022-03-21T16:06:47.756" v="4371" actId="478"/>
          <ac:spMkLst>
            <pc:docMk/>
            <pc:sldMk cId="1266751723" sldId="361"/>
            <ac:spMk id="34" creationId="{74704663-7D2E-47F9-A070-FA92D1621D94}"/>
          </ac:spMkLst>
        </pc:spChg>
        <pc:grpChg chg="del">
          <ac:chgData name="Julia Kasmire" userId="d623be19-69c6-4d1b-89e7-ecc750d13e6c" providerId="ADAL" clId="{CCE25F19-1F07-4F20-9A3D-945FF5B56D27}" dt="2022-03-21T16:06:44.728" v="4367" actId="478"/>
          <ac:grpSpMkLst>
            <pc:docMk/>
            <pc:sldMk cId="1266751723" sldId="361"/>
            <ac:grpSpMk id="22" creationId="{24E53B4B-8D62-443D-97CD-06F93D2F27B5}"/>
          </ac:grpSpMkLst>
        </pc:grpChg>
        <pc:grpChg chg="del">
          <ac:chgData name="Julia Kasmire" userId="d623be19-69c6-4d1b-89e7-ecc750d13e6c" providerId="ADAL" clId="{CCE25F19-1F07-4F20-9A3D-945FF5B56D27}" dt="2022-03-21T16:06:51.496" v="4376" actId="478"/>
          <ac:grpSpMkLst>
            <pc:docMk/>
            <pc:sldMk cId="1266751723" sldId="361"/>
            <ac:grpSpMk id="23" creationId="{C4C44B5B-9016-4093-9724-346646ED7FD7}"/>
          </ac:grpSpMkLst>
        </pc:grpChg>
        <pc:grpChg chg="del">
          <ac:chgData name="Julia Kasmire" userId="d623be19-69c6-4d1b-89e7-ecc750d13e6c" providerId="ADAL" clId="{CCE25F19-1F07-4F20-9A3D-945FF5B56D27}" dt="2022-03-21T16:06:46.313" v="4369" actId="478"/>
          <ac:grpSpMkLst>
            <pc:docMk/>
            <pc:sldMk cId="1266751723" sldId="361"/>
            <ac:grpSpMk id="24" creationId="{0720BD6E-2921-47FC-BAC0-42ABDC0ABAA3}"/>
          </ac:grpSpMkLst>
        </pc:grpChg>
        <pc:grpChg chg="del">
          <ac:chgData name="Julia Kasmire" userId="d623be19-69c6-4d1b-89e7-ecc750d13e6c" providerId="ADAL" clId="{CCE25F19-1F07-4F20-9A3D-945FF5B56D27}" dt="2022-03-21T16:06:48.592" v="4372" actId="478"/>
          <ac:grpSpMkLst>
            <pc:docMk/>
            <pc:sldMk cId="1266751723" sldId="361"/>
            <ac:grpSpMk id="25" creationId="{2FCDAF64-E4CD-4C96-B99A-80FA4790F2F5}"/>
          </ac:grpSpMkLst>
        </pc:grpChg>
        <pc:grpChg chg="del">
          <ac:chgData name="Julia Kasmire" userId="d623be19-69c6-4d1b-89e7-ecc750d13e6c" providerId="ADAL" clId="{CCE25F19-1F07-4F20-9A3D-945FF5B56D27}" dt="2022-03-21T16:06:47.121" v="4370" actId="478"/>
          <ac:grpSpMkLst>
            <pc:docMk/>
            <pc:sldMk cId="1266751723" sldId="361"/>
            <ac:grpSpMk id="26" creationId="{4EB4E07C-31B3-4016-930F-893BA4BF36E5}"/>
          </ac:grpSpMkLst>
        </pc:grpChg>
      </pc:sldChg>
      <pc:sldChg chg="addSp delSp modSp add del mod">
        <pc:chgData name="Julia Kasmire" userId="d623be19-69c6-4d1b-89e7-ecc750d13e6c" providerId="ADAL" clId="{CCE25F19-1F07-4F20-9A3D-945FF5B56D27}" dt="2022-03-21T16:17:03.696" v="4980" actId="47"/>
        <pc:sldMkLst>
          <pc:docMk/>
          <pc:sldMk cId="2158999179" sldId="362"/>
        </pc:sldMkLst>
        <pc:spChg chg="mod">
          <ac:chgData name="Julia Kasmire" userId="d623be19-69c6-4d1b-89e7-ecc750d13e6c" providerId="ADAL" clId="{CCE25F19-1F07-4F20-9A3D-945FF5B56D27}" dt="2022-03-21T16:09:05.938" v="4579" actId="20577"/>
          <ac:spMkLst>
            <pc:docMk/>
            <pc:sldMk cId="2158999179" sldId="362"/>
            <ac:spMk id="2" creationId="{00000000-0000-0000-0000-000000000000}"/>
          </ac:spMkLst>
        </pc:spChg>
        <pc:spChg chg="add mod">
          <ac:chgData name="Julia Kasmire" userId="d623be19-69c6-4d1b-89e7-ecc750d13e6c" providerId="ADAL" clId="{CCE25F19-1F07-4F20-9A3D-945FF5B56D27}" dt="2022-03-21T16:16:41.141" v="4955" actId="1076"/>
          <ac:spMkLst>
            <pc:docMk/>
            <pc:sldMk cId="2158999179" sldId="362"/>
            <ac:spMk id="3" creationId="{8C5D5F38-6A07-4A98-8852-E910C9F21DF7}"/>
          </ac:spMkLst>
        </pc:spChg>
        <pc:spChg chg="del">
          <ac:chgData name="Julia Kasmire" userId="d623be19-69c6-4d1b-89e7-ecc750d13e6c" providerId="ADAL" clId="{CCE25F19-1F07-4F20-9A3D-945FF5B56D27}" dt="2022-03-21T16:08:47.002" v="4547" actId="478"/>
          <ac:spMkLst>
            <pc:docMk/>
            <pc:sldMk cId="2158999179" sldId="362"/>
            <ac:spMk id="31" creationId="{2FC999D0-F07D-4652-A548-38B55E64EF02}"/>
          </ac:spMkLst>
        </pc:spChg>
        <pc:spChg chg="del">
          <ac:chgData name="Julia Kasmire" userId="d623be19-69c6-4d1b-89e7-ecc750d13e6c" providerId="ADAL" clId="{CCE25F19-1F07-4F20-9A3D-945FF5B56D27}" dt="2022-03-21T16:08:54.129" v="4555" actId="478"/>
          <ac:spMkLst>
            <pc:docMk/>
            <pc:sldMk cId="2158999179" sldId="362"/>
            <ac:spMk id="32" creationId="{412E598A-139E-4E00-9A03-5184AB7F7EC8}"/>
          </ac:spMkLst>
        </pc:spChg>
        <pc:spChg chg="del mod">
          <ac:chgData name="Julia Kasmire" userId="d623be19-69c6-4d1b-89e7-ecc750d13e6c" providerId="ADAL" clId="{CCE25F19-1F07-4F20-9A3D-945FF5B56D27}" dt="2022-03-21T16:08:48.896" v="4550" actId="478"/>
          <ac:spMkLst>
            <pc:docMk/>
            <pc:sldMk cId="2158999179" sldId="362"/>
            <ac:spMk id="33" creationId="{71097A1D-54E9-457E-B3D8-E3DDC0D1EF4B}"/>
          </ac:spMkLst>
        </pc:spChg>
        <pc:spChg chg="del">
          <ac:chgData name="Julia Kasmire" userId="d623be19-69c6-4d1b-89e7-ecc750d13e6c" providerId="ADAL" clId="{CCE25F19-1F07-4F20-9A3D-945FF5B56D27}" dt="2022-03-21T16:08:50.505" v="4552" actId="478"/>
          <ac:spMkLst>
            <pc:docMk/>
            <pc:sldMk cId="2158999179" sldId="362"/>
            <ac:spMk id="34" creationId="{74704663-7D2E-47F9-A070-FA92D1621D94}"/>
          </ac:spMkLst>
        </pc:spChg>
        <pc:grpChg chg="del">
          <ac:chgData name="Julia Kasmire" userId="d623be19-69c6-4d1b-89e7-ecc750d13e6c" providerId="ADAL" clId="{CCE25F19-1F07-4F20-9A3D-945FF5B56D27}" dt="2022-03-21T16:08:54.897" v="4556" actId="478"/>
          <ac:grpSpMkLst>
            <pc:docMk/>
            <pc:sldMk cId="2158999179" sldId="362"/>
            <ac:grpSpMk id="22" creationId="{24E53B4B-8D62-443D-97CD-06F93D2F27B5}"/>
          </ac:grpSpMkLst>
        </pc:grpChg>
        <pc:grpChg chg="del">
          <ac:chgData name="Julia Kasmire" userId="d623be19-69c6-4d1b-89e7-ecc750d13e6c" providerId="ADAL" clId="{CCE25F19-1F07-4F20-9A3D-945FF5B56D27}" dt="2022-03-21T16:08:47.897" v="4548" actId="478"/>
          <ac:grpSpMkLst>
            <pc:docMk/>
            <pc:sldMk cId="2158999179" sldId="362"/>
            <ac:grpSpMk id="23" creationId="{C4C44B5B-9016-4093-9724-346646ED7FD7}"/>
          </ac:grpSpMkLst>
        </pc:grpChg>
        <pc:grpChg chg="del">
          <ac:chgData name="Julia Kasmire" userId="d623be19-69c6-4d1b-89e7-ecc750d13e6c" providerId="ADAL" clId="{CCE25F19-1F07-4F20-9A3D-945FF5B56D27}" dt="2022-03-21T16:08:53.434" v="4554" actId="478"/>
          <ac:grpSpMkLst>
            <pc:docMk/>
            <pc:sldMk cId="2158999179" sldId="362"/>
            <ac:grpSpMk id="24" creationId="{0720BD6E-2921-47FC-BAC0-42ABDC0ABAA3}"/>
          </ac:grpSpMkLst>
        </pc:grpChg>
        <pc:grpChg chg="del">
          <ac:chgData name="Julia Kasmire" userId="d623be19-69c6-4d1b-89e7-ecc750d13e6c" providerId="ADAL" clId="{CCE25F19-1F07-4F20-9A3D-945FF5B56D27}" dt="2022-03-21T16:08:49.632" v="4551" actId="478"/>
          <ac:grpSpMkLst>
            <pc:docMk/>
            <pc:sldMk cId="2158999179" sldId="362"/>
            <ac:grpSpMk id="25" creationId="{2FCDAF64-E4CD-4C96-B99A-80FA4790F2F5}"/>
          </ac:grpSpMkLst>
        </pc:grpChg>
        <pc:grpChg chg="del">
          <ac:chgData name="Julia Kasmire" userId="d623be19-69c6-4d1b-89e7-ecc750d13e6c" providerId="ADAL" clId="{CCE25F19-1F07-4F20-9A3D-945FF5B56D27}" dt="2022-03-21T16:08:52.457" v="4553" actId="478"/>
          <ac:grpSpMkLst>
            <pc:docMk/>
            <pc:sldMk cId="2158999179" sldId="362"/>
            <ac:grpSpMk id="26" creationId="{4EB4E07C-31B3-4016-930F-893BA4BF36E5}"/>
          </ac:grpSpMkLst>
        </pc:grpChg>
      </pc:sldChg>
      <pc:sldChg chg="add del">
        <pc:chgData name="Julia Kasmire" userId="d623be19-69c6-4d1b-89e7-ecc750d13e6c" providerId="ADAL" clId="{CCE25F19-1F07-4F20-9A3D-945FF5B56D27}" dt="2022-03-21T16:09:14.427" v="4581"/>
        <pc:sldMkLst>
          <pc:docMk/>
          <pc:sldMk cId="318098215" sldId="363"/>
        </pc:sldMkLst>
      </pc:sldChg>
      <pc:sldChg chg="modSp add del mod ord">
        <pc:chgData name="Julia Kasmire" userId="d623be19-69c6-4d1b-89e7-ecc750d13e6c" providerId="ADAL" clId="{CCE25F19-1F07-4F20-9A3D-945FF5B56D27}" dt="2022-05-02T14:38:36.466" v="19129" actId="20577"/>
        <pc:sldMkLst>
          <pc:docMk/>
          <pc:sldMk cId="4158480943" sldId="363"/>
        </pc:sldMkLst>
        <pc:spChg chg="mod">
          <ac:chgData name="Julia Kasmire" userId="d623be19-69c6-4d1b-89e7-ecc750d13e6c" providerId="ADAL" clId="{CCE25F19-1F07-4F20-9A3D-945FF5B56D27}" dt="2022-05-02T14:38:29.075" v="19107" actId="5793"/>
          <ac:spMkLst>
            <pc:docMk/>
            <pc:sldMk cId="4158480943" sldId="363"/>
            <ac:spMk id="2" creationId="{00000000-0000-0000-0000-000000000000}"/>
          </ac:spMkLst>
        </pc:spChg>
        <pc:spChg chg="mod">
          <ac:chgData name="Julia Kasmire" userId="d623be19-69c6-4d1b-89e7-ecc750d13e6c" providerId="ADAL" clId="{CCE25F19-1F07-4F20-9A3D-945FF5B56D27}" dt="2022-05-02T14:38:36.466" v="19129" actId="20577"/>
          <ac:spMkLst>
            <pc:docMk/>
            <pc:sldMk cId="4158480943" sldId="363"/>
            <ac:spMk id="3" creationId="{00000000-0000-0000-0000-000000000000}"/>
          </ac:spMkLst>
        </pc:spChg>
      </pc:sldChg>
      <pc:sldChg chg="modSp add del mod">
        <pc:chgData name="Julia Kasmire" userId="d623be19-69c6-4d1b-89e7-ecc750d13e6c" providerId="ADAL" clId="{CCE25F19-1F07-4F20-9A3D-945FF5B56D27}" dt="2022-05-02T14:39:18.434" v="19167" actId="313"/>
        <pc:sldMkLst>
          <pc:docMk/>
          <pc:sldMk cId="2186019508" sldId="364"/>
        </pc:sldMkLst>
        <pc:spChg chg="mod">
          <ac:chgData name="Julia Kasmire" userId="d623be19-69c6-4d1b-89e7-ecc750d13e6c" providerId="ADAL" clId="{CCE25F19-1F07-4F20-9A3D-945FF5B56D27}" dt="2022-05-02T14:39:18.434" v="19167" actId="313"/>
          <ac:spMkLst>
            <pc:docMk/>
            <pc:sldMk cId="2186019508" sldId="364"/>
            <ac:spMk id="2" creationId="{00000000-0000-0000-0000-000000000000}"/>
          </ac:spMkLst>
        </pc:spChg>
        <pc:spChg chg="mod">
          <ac:chgData name="Julia Kasmire" userId="d623be19-69c6-4d1b-89e7-ecc750d13e6c" providerId="ADAL" clId="{CCE25F19-1F07-4F20-9A3D-945FF5B56D27}" dt="2022-04-29T15:05:30.131" v="18777" actId="20577"/>
          <ac:spMkLst>
            <pc:docMk/>
            <pc:sldMk cId="2186019508" sldId="364"/>
            <ac:spMk id="3" creationId="{00000000-0000-0000-0000-000000000000}"/>
          </ac:spMkLst>
        </pc:spChg>
      </pc:sldChg>
      <pc:sldChg chg="modSp add del mod ord">
        <pc:chgData name="Julia Kasmire" userId="d623be19-69c6-4d1b-89e7-ecc750d13e6c" providerId="ADAL" clId="{CCE25F19-1F07-4F20-9A3D-945FF5B56D27}" dt="2022-04-29T15:04:46.586" v="18591" actId="47"/>
        <pc:sldMkLst>
          <pc:docMk/>
          <pc:sldMk cId="4101834792" sldId="365"/>
        </pc:sldMkLst>
        <pc:spChg chg="mod">
          <ac:chgData name="Julia Kasmire" userId="d623be19-69c6-4d1b-89e7-ecc750d13e6c" providerId="ADAL" clId="{CCE25F19-1F07-4F20-9A3D-945FF5B56D27}" dt="2022-04-29T14:56:49.555" v="18211" actId="20577"/>
          <ac:spMkLst>
            <pc:docMk/>
            <pc:sldMk cId="4101834792" sldId="365"/>
            <ac:spMk id="2" creationId="{00000000-0000-0000-0000-000000000000}"/>
          </ac:spMkLst>
        </pc:spChg>
        <pc:spChg chg="mod">
          <ac:chgData name="Julia Kasmire" userId="d623be19-69c6-4d1b-89e7-ecc750d13e6c" providerId="ADAL" clId="{CCE25F19-1F07-4F20-9A3D-945FF5B56D27}" dt="2022-04-29T15:04:21.480" v="18571" actId="21"/>
          <ac:spMkLst>
            <pc:docMk/>
            <pc:sldMk cId="4101834792" sldId="365"/>
            <ac:spMk id="3" creationId="{00000000-0000-0000-0000-000000000000}"/>
          </ac:spMkLst>
        </pc:spChg>
      </pc:sldChg>
      <pc:sldChg chg="modSp add mod ord">
        <pc:chgData name="Julia Kasmire" userId="d623be19-69c6-4d1b-89e7-ecc750d13e6c" providerId="ADAL" clId="{CCE25F19-1F07-4F20-9A3D-945FF5B56D27}" dt="2022-04-29T13:35:40.093" v="13947" actId="20577"/>
        <pc:sldMkLst>
          <pc:docMk/>
          <pc:sldMk cId="1041445488" sldId="366"/>
        </pc:sldMkLst>
        <pc:spChg chg="mod">
          <ac:chgData name="Julia Kasmire" userId="d623be19-69c6-4d1b-89e7-ecc750d13e6c" providerId="ADAL" clId="{CCE25F19-1F07-4F20-9A3D-945FF5B56D27}" dt="2022-04-27T13:28:45.698" v="9648" actId="20577"/>
          <ac:spMkLst>
            <pc:docMk/>
            <pc:sldMk cId="1041445488" sldId="366"/>
            <ac:spMk id="2" creationId="{00000000-0000-0000-0000-000000000000}"/>
          </ac:spMkLst>
        </pc:spChg>
        <pc:spChg chg="mod">
          <ac:chgData name="Julia Kasmire" userId="d623be19-69c6-4d1b-89e7-ecc750d13e6c" providerId="ADAL" clId="{CCE25F19-1F07-4F20-9A3D-945FF5B56D27}" dt="2022-04-29T13:35:40.093" v="13947" actId="20577"/>
          <ac:spMkLst>
            <pc:docMk/>
            <pc:sldMk cId="1041445488" sldId="366"/>
            <ac:spMk id="3" creationId="{00000000-0000-0000-0000-000000000000}"/>
          </ac:spMkLst>
        </pc:spChg>
      </pc:sldChg>
      <pc:sldChg chg="modSp add del mod ord">
        <pc:chgData name="Julia Kasmire" userId="d623be19-69c6-4d1b-89e7-ecc750d13e6c" providerId="ADAL" clId="{CCE25F19-1F07-4F20-9A3D-945FF5B56D27}" dt="2022-03-23T13:42:55.325" v="6411" actId="47"/>
        <pc:sldMkLst>
          <pc:docMk/>
          <pc:sldMk cId="1111465365" sldId="366"/>
        </pc:sldMkLst>
        <pc:spChg chg="mod">
          <ac:chgData name="Julia Kasmire" userId="d623be19-69c6-4d1b-89e7-ecc750d13e6c" providerId="ADAL" clId="{CCE25F19-1F07-4F20-9A3D-945FF5B56D27}" dt="2022-03-21T16:46:07.002" v="6313" actId="20577"/>
          <ac:spMkLst>
            <pc:docMk/>
            <pc:sldMk cId="1111465365" sldId="366"/>
            <ac:spMk id="2" creationId="{00000000-0000-0000-0000-000000000000}"/>
          </ac:spMkLst>
        </pc:spChg>
        <pc:spChg chg="mod">
          <ac:chgData name="Julia Kasmire" userId="d623be19-69c6-4d1b-89e7-ecc750d13e6c" providerId="ADAL" clId="{CCE25F19-1F07-4F20-9A3D-945FF5B56D27}" dt="2022-03-21T16:46:48.819" v="6410" actId="20577"/>
          <ac:spMkLst>
            <pc:docMk/>
            <pc:sldMk cId="1111465365" sldId="366"/>
            <ac:spMk id="3" creationId="{00000000-0000-0000-0000-000000000000}"/>
          </ac:spMkLst>
        </pc:spChg>
      </pc:sldChg>
      <pc:sldChg chg="modSp add mod ord">
        <pc:chgData name="Julia Kasmire" userId="d623be19-69c6-4d1b-89e7-ecc750d13e6c" providerId="ADAL" clId="{CCE25F19-1F07-4F20-9A3D-945FF5B56D27}" dt="2022-04-29T13:47:33.852" v="14242" actId="20577"/>
        <pc:sldMkLst>
          <pc:docMk/>
          <pc:sldMk cId="1381419363" sldId="367"/>
        </pc:sldMkLst>
        <pc:spChg chg="mod">
          <ac:chgData name="Julia Kasmire" userId="d623be19-69c6-4d1b-89e7-ecc750d13e6c" providerId="ADAL" clId="{CCE25F19-1F07-4F20-9A3D-945FF5B56D27}" dt="2022-04-29T13:35:55.998" v="13983" actId="20577"/>
          <ac:spMkLst>
            <pc:docMk/>
            <pc:sldMk cId="1381419363" sldId="367"/>
            <ac:spMk id="2" creationId="{00000000-0000-0000-0000-000000000000}"/>
          </ac:spMkLst>
        </pc:spChg>
        <pc:spChg chg="mod">
          <ac:chgData name="Julia Kasmire" userId="d623be19-69c6-4d1b-89e7-ecc750d13e6c" providerId="ADAL" clId="{CCE25F19-1F07-4F20-9A3D-945FF5B56D27}" dt="2022-04-29T13:47:33.852" v="14242" actId="20577"/>
          <ac:spMkLst>
            <pc:docMk/>
            <pc:sldMk cId="1381419363" sldId="367"/>
            <ac:spMk id="3" creationId="{00000000-0000-0000-0000-000000000000}"/>
          </ac:spMkLst>
        </pc:spChg>
      </pc:sldChg>
      <pc:sldChg chg="modSp add del mod">
        <pc:chgData name="Julia Kasmire" userId="d623be19-69c6-4d1b-89e7-ecc750d13e6c" providerId="ADAL" clId="{CCE25F19-1F07-4F20-9A3D-945FF5B56D27}" dt="2022-04-27T13:17:17.459" v="9266" actId="47"/>
        <pc:sldMkLst>
          <pc:docMk/>
          <pc:sldMk cId="2775295448" sldId="368"/>
        </pc:sldMkLst>
        <pc:spChg chg="mod">
          <ac:chgData name="Julia Kasmire" userId="d623be19-69c6-4d1b-89e7-ecc750d13e6c" providerId="ADAL" clId="{CCE25F19-1F07-4F20-9A3D-945FF5B56D27}" dt="2022-04-27T12:59:12.773" v="7010" actId="20577"/>
          <ac:spMkLst>
            <pc:docMk/>
            <pc:sldMk cId="2775295448" sldId="368"/>
            <ac:spMk id="3" creationId="{00000000-0000-0000-0000-000000000000}"/>
          </ac:spMkLst>
        </pc:spChg>
      </pc:sldChg>
      <pc:sldChg chg="modSp add mod">
        <pc:chgData name="Julia Kasmire" userId="d623be19-69c6-4d1b-89e7-ecc750d13e6c" providerId="ADAL" clId="{CCE25F19-1F07-4F20-9A3D-945FF5B56D27}" dt="2022-04-29T14:18:49.227" v="15586" actId="20577"/>
        <pc:sldMkLst>
          <pc:docMk/>
          <pc:sldMk cId="713268999" sldId="369"/>
        </pc:sldMkLst>
        <pc:spChg chg="mod">
          <ac:chgData name="Julia Kasmire" userId="d623be19-69c6-4d1b-89e7-ecc750d13e6c" providerId="ADAL" clId="{CCE25F19-1F07-4F20-9A3D-945FF5B56D27}" dt="2022-04-29T14:18:45.798" v="15584" actId="20577"/>
          <ac:spMkLst>
            <pc:docMk/>
            <pc:sldMk cId="713268999" sldId="369"/>
            <ac:spMk id="2" creationId="{00000000-0000-0000-0000-000000000000}"/>
          </ac:spMkLst>
        </pc:spChg>
        <pc:spChg chg="mod">
          <ac:chgData name="Julia Kasmire" userId="d623be19-69c6-4d1b-89e7-ecc750d13e6c" providerId="ADAL" clId="{CCE25F19-1F07-4F20-9A3D-945FF5B56D27}" dt="2022-04-29T14:18:49.227" v="15586" actId="20577"/>
          <ac:spMkLst>
            <pc:docMk/>
            <pc:sldMk cId="713268999" sldId="369"/>
            <ac:spMk id="3" creationId="{00000000-0000-0000-0000-000000000000}"/>
          </ac:spMkLst>
        </pc:spChg>
      </pc:sldChg>
      <pc:sldChg chg="addSp delSp modSp add del mod">
        <pc:chgData name="Julia Kasmire" userId="d623be19-69c6-4d1b-89e7-ecc750d13e6c" providerId="ADAL" clId="{CCE25F19-1F07-4F20-9A3D-945FF5B56D27}" dt="2022-05-02T15:10:55.289" v="20324" actId="47"/>
        <pc:sldMkLst>
          <pc:docMk/>
          <pc:sldMk cId="4081240617" sldId="370"/>
        </pc:sldMkLst>
        <pc:spChg chg="mod">
          <ac:chgData name="Julia Kasmire" userId="d623be19-69c6-4d1b-89e7-ecc750d13e6c" providerId="ADAL" clId="{CCE25F19-1F07-4F20-9A3D-945FF5B56D27}" dt="2022-04-27T13:07:19.205" v="8428" actId="20577"/>
          <ac:spMkLst>
            <pc:docMk/>
            <pc:sldMk cId="4081240617" sldId="370"/>
            <ac:spMk id="2" creationId="{00000000-0000-0000-0000-000000000000}"/>
          </ac:spMkLst>
        </pc:spChg>
        <pc:spChg chg="mod">
          <ac:chgData name="Julia Kasmire" userId="d623be19-69c6-4d1b-89e7-ecc750d13e6c" providerId="ADAL" clId="{CCE25F19-1F07-4F20-9A3D-945FF5B56D27}" dt="2022-05-02T14:53:33.342" v="20143" actId="20577"/>
          <ac:spMkLst>
            <pc:docMk/>
            <pc:sldMk cId="4081240617" sldId="370"/>
            <ac:spMk id="3" creationId="{00000000-0000-0000-0000-000000000000}"/>
          </ac:spMkLst>
        </pc:spChg>
        <pc:picChg chg="add del mod">
          <ac:chgData name="Julia Kasmire" userId="d623be19-69c6-4d1b-89e7-ecc750d13e6c" providerId="ADAL" clId="{CCE25F19-1F07-4F20-9A3D-945FF5B56D27}" dt="2022-04-27T13:07:54.219" v="8448" actId="478"/>
          <ac:picMkLst>
            <pc:docMk/>
            <pc:sldMk cId="4081240617" sldId="370"/>
            <ac:picMk id="6" creationId="{60E51218-1693-4048-843C-1E35678EF4D0}"/>
          </ac:picMkLst>
        </pc:picChg>
      </pc:sldChg>
      <pc:sldChg chg="modSp add del mod">
        <pc:chgData name="Julia Kasmire" userId="d623be19-69c6-4d1b-89e7-ecc750d13e6c" providerId="ADAL" clId="{CCE25F19-1F07-4F20-9A3D-945FF5B56D27}" dt="2022-05-02T15:11:05.870" v="20327" actId="47"/>
        <pc:sldMkLst>
          <pc:docMk/>
          <pc:sldMk cId="3920368413" sldId="371"/>
        </pc:sldMkLst>
        <pc:spChg chg="mod">
          <ac:chgData name="Julia Kasmire" userId="d623be19-69c6-4d1b-89e7-ecc750d13e6c" providerId="ADAL" clId="{CCE25F19-1F07-4F20-9A3D-945FF5B56D27}" dt="2022-04-29T13:34:31.319" v="13758" actId="20577"/>
          <ac:spMkLst>
            <pc:docMk/>
            <pc:sldMk cId="3920368413" sldId="371"/>
            <ac:spMk id="2" creationId="{00000000-0000-0000-0000-000000000000}"/>
          </ac:spMkLst>
        </pc:spChg>
        <pc:spChg chg="mod">
          <ac:chgData name="Julia Kasmire" userId="d623be19-69c6-4d1b-89e7-ecc750d13e6c" providerId="ADAL" clId="{CCE25F19-1F07-4F20-9A3D-945FF5B56D27}" dt="2022-05-02T14:53:58.800" v="20152" actId="20577"/>
          <ac:spMkLst>
            <pc:docMk/>
            <pc:sldMk cId="3920368413" sldId="371"/>
            <ac:spMk id="3" creationId="{00000000-0000-0000-0000-000000000000}"/>
          </ac:spMkLst>
        </pc:spChg>
      </pc:sldChg>
      <pc:sldChg chg="add del">
        <pc:chgData name="Julia Kasmire" userId="d623be19-69c6-4d1b-89e7-ecc750d13e6c" providerId="ADAL" clId="{CCE25F19-1F07-4F20-9A3D-945FF5B56D27}" dt="2022-04-27T13:09:45.705" v="8613" actId="47"/>
        <pc:sldMkLst>
          <pc:docMk/>
          <pc:sldMk cId="4200169590" sldId="371"/>
        </pc:sldMkLst>
      </pc:sldChg>
      <pc:sldChg chg="addSp delSp modSp add del mod">
        <pc:chgData name="Julia Kasmire" userId="d623be19-69c6-4d1b-89e7-ecc750d13e6c" providerId="ADAL" clId="{CCE25F19-1F07-4F20-9A3D-945FF5B56D27}" dt="2022-05-02T15:11:15.410" v="20328" actId="47"/>
        <pc:sldMkLst>
          <pc:docMk/>
          <pc:sldMk cId="4284360138" sldId="372"/>
        </pc:sldMkLst>
        <pc:spChg chg="mod">
          <ac:chgData name="Julia Kasmire" userId="d623be19-69c6-4d1b-89e7-ecc750d13e6c" providerId="ADAL" clId="{CCE25F19-1F07-4F20-9A3D-945FF5B56D27}" dt="2022-04-27T13:13:02.426" v="9034" actId="20577"/>
          <ac:spMkLst>
            <pc:docMk/>
            <pc:sldMk cId="4284360138" sldId="372"/>
            <ac:spMk id="2" creationId="{00000000-0000-0000-0000-000000000000}"/>
          </ac:spMkLst>
        </pc:spChg>
        <pc:spChg chg="mod">
          <ac:chgData name="Julia Kasmire" userId="d623be19-69c6-4d1b-89e7-ecc750d13e6c" providerId="ADAL" clId="{CCE25F19-1F07-4F20-9A3D-945FF5B56D27}" dt="2022-05-02T14:54:13.773" v="20156" actId="5793"/>
          <ac:spMkLst>
            <pc:docMk/>
            <pc:sldMk cId="4284360138" sldId="372"/>
            <ac:spMk id="3" creationId="{00000000-0000-0000-0000-000000000000}"/>
          </ac:spMkLst>
        </pc:spChg>
        <pc:spChg chg="add del">
          <ac:chgData name="Julia Kasmire" userId="d623be19-69c6-4d1b-89e7-ecc750d13e6c" providerId="ADAL" clId="{CCE25F19-1F07-4F20-9A3D-945FF5B56D27}" dt="2022-04-29T14:10:26.201" v="14973" actId="11529"/>
          <ac:spMkLst>
            <pc:docMk/>
            <pc:sldMk cId="4284360138" sldId="372"/>
            <ac:spMk id="5" creationId="{DE159F66-06E5-405A-AD5C-9804376D6DDA}"/>
          </ac:spMkLst>
        </pc:spChg>
        <pc:spChg chg="add del mod">
          <ac:chgData name="Julia Kasmire" userId="d623be19-69c6-4d1b-89e7-ecc750d13e6c" providerId="ADAL" clId="{CCE25F19-1F07-4F20-9A3D-945FF5B56D27}" dt="2022-05-02T14:54:11.709" v="20154" actId="478"/>
          <ac:spMkLst>
            <pc:docMk/>
            <pc:sldMk cId="4284360138" sldId="372"/>
            <ac:spMk id="6" creationId="{F1FEF4AA-888A-4B30-A453-D67A664CCB76}"/>
          </ac:spMkLst>
        </pc:spChg>
      </pc:sldChg>
      <pc:sldChg chg="modSp add mod ord">
        <pc:chgData name="Julia Kasmire" userId="d623be19-69c6-4d1b-89e7-ecc750d13e6c" providerId="ADAL" clId="{CCE25F19-1F07-4F20-9A3D-945FF5B56D27}" dt="2022-05-02T14:54:39.582" v="20162"/>
        <pc:sldMkLst>
          <pc:docMk/>
          <pc:sldMk cId="318160815" sldId="373"/>
        </pc:sldMkLst>
        <pc:spChg chg="mod">
          <ac:chgData name="Julia Kasmire" userId="d623be19-69c6-4d1b-89e7-ecc750d13e6c" providerId="ADAL" clId="{CCE25F19-1F07-4F20-9A3D-945FF5B56D27}" dt="2022-04-27T13:20:06.563" v="9597" actId="20577"/>
          <ac:spMkLst>
            <pc:docMk/>
            <pc:sldMk cId="318160815" sldId="373"/>
            <ac:spMk id="2" creationId="{00000000-0000-0000-0000-000000000000}"/>
          </ac:spMkLst>
        </pc:spChg>
        <pc:spChg chg="mod">
          <ac:chgData name="Julia Kasmire" userId="d623be19-69c6-4d1b-89e7-ecc750d13e6c" providerId="ADAL" clId="{CCE25F19-1F07-4F20-9A3D-945FF5B56D27}" dt="2022-04-27T13:20:18.475" v="9626" actId="20577"/>
          <ac:spMkLst>
            <pc:docMk/>
            <pc:sldMk cId="318160815" sldId="373"/>
            <ac:spMk id="3" creationId="{00000000-0000-0000-0000-000000000000}"/>
          </ac:spMkLst>
        </pc:spChg>
      </pc:sldChg>
      <pc:sldChg chg="modSp add del mod ord">
        <pc:chgData name="Julia Kasmire" userId="d623be19-69c6-4d1b-89e7-ecc750d13e6c" providerId="ADAL" clId="{CCE25F19-1F07-4F20-9A3D-945FF5B56D27}" dt="2022-05-02T15:11:39.862" v="20332" actId="47"/>
        <pc:sldMkLst>
          <pc:docMk/>
          <pc:sldMk cId="3586297313" sldId="374"/>
        </pc:sldMkLst>
        <pc:spChg chg="mod">
          <ac:chgData name="Julia Kasmire" userId="d623be19-69c6-4d1b-89e7-ecc750d13e6c" providerId="ADAL" clId="{CCE25F19-1F07-4F20-9A3D-945FF5B56D27}" dt="2022-04-29T14:19:22.391" v="15622" actId="6549"/>
          <ac:spMkLst>
            <pc:docMk/>
            <pc:sldMk cId="3586297313" sldId="374"/>
            <ac:spMk id="2" creationId="{00000000-0000-0000-0000-000000000000}"/>
          </ac:spMkLst>
        </pc:spChg>
        <pc:spChg chg="mod">
          <ac:chgData name="Julia Kasmire" userId="d623be19-69c6-4d1b-89e7-ecc750d13e6c" providerId="ADAL" clId="{CCE25F19-1F07-4F20-9A3D-945FF5B56D27}" dt="2022-05-02T14:55:03.654" v="20167" actId="20577"/>
          <ac:spMkLst>
            <pc:docMk/>
            <pc:sldMk cId="3586297313" sldId="374"/>
            <ac:spMk id="3" creationId="{00000000-0000-0000-0000-000000000000}"/>
          </ac:spMkLst>
        </pc:spChg>
      </pc:sldChg>
      <pc:sldChg chg="modSp add del mod ord">
        <pc:chgData name="Julia Kasmire" userId="d623be19-69c6-4d1b-89e7-ecc750d13e6c" providerId="ADAL" clId="{CCE25F19-1F07-4F20-9A3D-945FF5B56D27}" dt="2022-05-02T15:11:53.607" v="20336" actId="47"/>
        <pc:sldMkLst>
          <pc:docMk/>
          <pc:sldMk cId="4003699194" sldId="375"/>
        </pc:sldMkLst>
        <pc:spChg chg="mod">
          <ac:chgData name="Julia Kasmire" userId="d623be19-69c6-4d1b-89e7-ecc750d13e6c" providerId="ADAL" clId="{CCE25F19-1F07-4F20-9A3D-945FF5B56D27}" dt="2022-04-27T13:52:48.238" v="11880" actId="20577"/>
          <ac:spMkLst>
            <pc:docMk/>
            <pc:sldMk cId="4003699194" sldId="375"/>
            <ac:spMk id="2" creationId="{00000000-0000-0000-0000-000000000000}"/>
          </ac:spMkLst>
        </pc:spChg>
        <pc:spChg chg="mod">
          <ac:chgData name="Julia Kasmire" userId="d623be19-69c6-4d1b-89e7-ecc750d13e6c" providerId="ADAL" clId="{CCE25F19-1F07-4F20-9A3D-945FF5B56D27}" dt="2022-05-02T14:55:36.101" v="20174" actId="27636"/>
          <ac:spMkLst>
            <pc:docMk/>
            <pc:sldMk cId="4003699194" sldId="375"/>
            <ac:spMk id="3" creationId="{00000000-0000-0000-0000-000000000000}"/>
          </ac:spMkLst>
        </pc:spChg>
      </pc:sldChg>
      <pc:sldChg chg="modSp add del mod">
        <pc:chgData name="Julia Kasmire" userId="d623be19-69c6-4d1b-89e7-ecc750d13e6c" providerId="ADAL" clId="{CCE25F19-1F07-4F20-9A3D-945FF5B56D27}" dt="2022-05-02T15:12:03.223" v="20338" actId="47"/>
        <pc:sldMkLst>
          <pc:docMk/>
          <pc:sldMk cId="1016993108" sldId="376"/>
        </pc:sldMkLst>
        <pc:spChg chg="mod">
          <ac:chgData name="Julia Kasmire" userId="d623be19-69c6-4d1b-89e7-ecc750d13e6c" providerId="ADAL" clId="{CCE25F19-1F07-4F20-9A3D-945FF5B56D27}" dt="2022-04-29T14:20:45.265" v="15692" actId="20577"/>
          <ac:spMkLst>
            <pc:docMk/>
            <pc:sldMk cId="1016993108" sldId="376"/>
            <ac:spMk id="2" creationId="{00000000-0000-0000-0000-000000000000}"/>
          </ac:spMkLst>
        </pc:spChg>
        <pc:spChg chg="mod">
          <ac:chgData name="Julia Kasmire" userId="d623be19-69c6-4d1b-89e7-ecc750d13e6c" providerId="ADAL" clId="{CCE25F19-1F07-4F20-9A3D-945FF5B56D27}" dt="2022-05-02T14:55:55.727" v="20179" actId="20577"/>
          <ac:spMkLst>
            <pc:docMk/>
            <pc:sldMk cId="1016993108" sldId="376"/>
            <ac:spMk id="3" creationId="{00000000-0000-0000-0000-000000000000}"/>
          </ac:spMkLst>
        </pc:spChg>
      </pc:sldChg>
      <pc:sldChg chg="add del">
        <pc:chgData name="Julia Kasmire" userId="d623be19-69c6-4d1b-89e7-ecc750d13e6c" providerId="ADAL" clId="{CCE25F19-1F07-4F20-9A3D-945FF5B56D27}" dt="2022-04-27T13:52:53.345" v="11882"/>
        <pc:sldMkLst>
          <pc:docMk/>
          <pc:sldMk cId="1488980552" sldId="376"/>
        </pc:sldMkLst>
      </pc:sldChg>
      <pc:sldChg chg="modSp add del mod ord">
        <pc:chgData name="Julia Kasmire" userId="d623be19-69c6-4d1b-89e7-ecc750d13e6c" providerId="ADAL" clId="{CCE25F19-1F07-4F20-9A3D-945FF5B56D27}" dt="2022-04-29T13:49:27.286" v="14420" actId="47"/>
        <pc:sldMkLst>
          <pc:docMk/>
          <pc:sldMk cId="1827466548" sldId="377"/>
        </pc:sldMkLst>
        <pc:spChg chg="mod">
          <ac:chgData name="Julia Kasmire" userId="d623be19-69c6-4d1b-89e7-ecc750d13e6c" providerId="ADAL" clId="{CCE25F19-1F07-4F20-9A3D-945FF5B56D27}" dt="2022-04-29T13:37:08.678" v="14016" actId="20577"/>
          <ac:spMkLst>
            <pc:docMk/>
            <pc:sldMk cId="1827466548" sldId="377"/>
            <ac:spMk id="2" creationId="{00000000-0000-0000-0000-000000000000}"/>
          </ac:spMkLst>
        </pc:spChg>
        <pc:spChg chg="mod">
          <ac:chgData name="Julia Kasmire" userId="d623be19-69c6-4d1b-89e7-ecc750d13e6c" providerId="ADAL" clId="{CCE25F19-1F07-4F20-9A3D-945FF5B56D27}" dt="2022-04-29T13:39:52.829" v="14200" actId="20577"/>
          <ac:spMkLst>
            <pc:docMk/>
            <pc:sldMk cId="1827466548" sldId="377"/>
            <ac:spMk id="3" creationId="{00000000-0000-0000-0000-000000000000}"/>
          </ac:spMkLst>
        </pc:spChg>
      </pc:sldChg>
      <pc:sldChg chg="modSp add del mod ord">
        <pc:chgData name="Julia Kasmire" userId="d623be19-69c6-4d1b-89e7-ecc750d13e6c" providerId="ADAL" clId="{CCE25F19-1F07-4F20-9A3D-945FF5B56D27}" dt="2022-05-02T15:12:29.475" v="20341" actId="47"/>
        <pc:sldMkLst>
          <pc:docMk/>
          <pc:sldMk cId="3791722659" sldId="377"/>
        </pc:sldMkLst>
        <pc:spChg chg="mod">
          <ac:chgData name="Julia Kasmire" userId="d623be19-69c6-4d1b-89e7-ecc750d13e6c" providerId="ADAL" clId="{CCE25F19-1F07-4F20-9A3D-945FF5B56D27}" dt="2022-04-29T14:30:58.010" v="16468" actId="20577"/>
          <ac:spMkLst>
            <pc:docMk/>
            <pc:sldMk cId="3791722659" sldId="377"/>
            <ac:spMk id="2" creationId="{00000000-0000-0000-0000-000000000000}"/>
          </ac:spMkLst>
        </pc:spChg>
        <pc:spChg chg="mod">
          <ac:chgData name="Julia Kasmire" userId="d623be19-69c6-4d1b-89e7-ecc750d13e6c" providerId="ADAL" clId="{CCE25F19-1F07-4F20-9A3D-945FF5B56D27}" dt="2022-05-02T14:58:09.960" v="20294" actId="20577"/>
          <ac:spMkLst>
            <pc:docMk/>
            <pc:sldMk cId="3791722659" sldId="377"/>
            <ac:spMk id="3" creationId="{00000000-0000-0000-0000-000000000000}"/>
          </ac:spMkLst>
        </pc:spChg>
      </pc:sldChg>
      <pc:sldChg chg="modSp add del mod ord">
        <pc:chgData name="Julia Kasmire" userId="d623be19-69c6-4d1b-89e7-ecc750d13e6c" providerId="ADAL" clId="{CCE25F19-1F07-4F20-9A3D-945FF5B56D27}" dt="2022-05-02T15:12:39.568" v="20343" actId="47"/>
        <pc:sldMkLst>
          <pc:docMk/>
          <pc:sldMk cId="2475885372" sldId="378"/>
        </pc:sldMkLst>
        <pc:spChg chg="mod">
          <ac:chgData name="Julia Kasmire" userId="d623be19-69c6-4d1b-89e7-ecc750d13e6c" providerId="ADAL" clId="{CCE25F19-1F07-4F20-9A3D-945FF5B56D27}" dt="2022-05-02T14:58:30.565" v="20298" actId="20577"/>
          <ac:spMkLst>
            <pc:docMk/>
            <pc:sldMk cId="2475885372" sldId="378"/>
            <ac:spMk id="3" creationId="{00000000-0000-0000-0000-000000000000}"/>
          </ac:spMkLst>
        </pc:spChg>
      </pc:sldChg>
      <pc:sldChg chg="modSp add mod ord">
        <pc:chgData name="Julia Kasmire" userId="d623be19-69c6-4d1b-89e7-ecc750d13e6c" providerId="ADAL" clId="{CCE25F19-1F07-4F20-9A3D-945FF5B56D27}" dt="2022-04-29T14:46:15.332" v="17489" actId="20577"/>
        <pc:sldMkLst>
          <pc:docMk/>
          <pc:sldMk cId="1872584251" sldId="379"/>
        </pc:sldMkLst>
        <pc:spChg chg="mod">
          <ac:chgData name="Julia Kasmire" userId="d623be19-69c6-4d1b-89e7-ecc750d13e6c" providerId="ADAL" clId="{CCE25F19-1F07-4F20-9A3D-945FF5B56D27}" dt="2022-04-29T14:45:41.532" v="17472" actId="20577"/>
          <ac:spMkLst>
            <pc:docMk/>
            <pc:sldMk cId="1872584251" sldId="379"/>
            <ac:spMk id="2" creationId="{00000000-0000-0000-0000-000000000000}"/>
          </ac:spMkLst>
        </pc:spChg>
        <pc:spChg chg="mod">
          <ac:chgData name="Julia Kasmire" userId="d623be19-69c6-4d1b-89e7-ecc750d13e6c" providerId="ADAL" clId="{CCE25F19-1F07-4F20-9A3D-945FF5B56D27}" dt="2022-04-29T14:46:15.332" v="17489" actId="20577"/>
          <ac:spMkLst>
            <pc:docMk/>
            <pc:sldMk cId="1872584251" sldId="379"/>
            <ac:spMk id="3" creationId="{00000000-0000-0000-0000-000000000000}"/>
          </ac:spMkLst>
        </pc:spChg>
      </pc:sldChg>
      <pc:sldChg chg="modSp add mod">
        <pc:chgData name="Julia Kasmire" userId="d623be19-69c6-4d1b-89e7-ecc750d13e6c" providerId="ADAL" clId="{CCE25F19-1F07-4F20-9A3D-945FF5B56D27}" dt="2022-05-02T14:57:45.305" v="20291" actId="20577"/>
        <pc:sldMkLst>
          <pc:docMk/>
          <pc:sldMk cId="3913395011" sldId="380"/>
        </pc:sldMkLst>
        <pc:spChg chg="mod">
          <ac:chgData name="Julia Kasmire" userId="d623be19-69c6-4d1b-89e7-ecc750d13e6c" providerId="ADAL" clId="{CCE25F19-1F07-4F20-9A3D-945FF5B56D27}" dt="2022-04-29T14:38:38.988" v="17123" actId="20577"/>
          <ac:spMkLst>
            <pc:docMk/>
            <pc:sldMk cId="3913395011" sldId="380"/>
            <ac:spMk id="2" creationId="{00000000-0000-0000-0000-000000000000}"/>
          </ac:spMkLst>
        </pc:spChg>
        <pc:spChg chg="mod">
          <ac:chgData name="Julia Kasmire" userId="d623be19-69c6-4d1b-89e7-ecc750d13e6c" providerId="ADAL" clId="{CCE25F19-1F07-4F20-9A3D-945FF5B56D27}" dt="2022-05-02T14:57:45.305" v="20291" actId="20577"/>
          <ac:spMkLst>
            <pc:docMk/>
            <pc:sldMk cId="3913395011" sldId="380"/>
            <ac:spMk id="3" creationId="{00000000-0000-0000-0000-000000000000}"/>
          </ac:spMkLst>
        </pc:spChg>
      </pc:sldChg>
      <pc:sldChg chg="add del ord">
        <pc:chgData name="Julia Kasmire" userId="d623be19-69c6-4d1b-89e7-ecc750d13e6c" providerId="ADAL" clId="{CCE25F19-1F07-4F20-9A3D-945FF5B56D27}" dt="2022-04-29T14:46:36.091" v="17519" actId="47"/>
        <pc:sldMkLst>
          <pc:docMk/>
          <pc:sldMk cId="4186770943" sldId="381"/>
        </pc:sldMkLst>
      </pc:sldChg>
      <pc:sldChg chg="modSp add mod">
        <pc:chgData name="Julia Kasmire" userId="d623be19-69c6-4d1b-89e7-ecc750d13e6c" providerId="ADAL" clId="{CCE25F19-1F07-4F20-9A3D-945FF5B56D27}" dt="2022-04-29T14:46:31.164" v="17516" actId="20577"/>
        <pc:sldMkLst>
          <pc:docMk/>
          <pc:sldMk cId="534944340" sldId="382"/>
        </pc:sldMkLst>
        <pc:spChg chg="mod">
          <ac:chgData name="Julia Kasmire" userId="d623be19-69c6-4d1b-89e7-ecc750d13e6c" providerId="ADAL" clId="{CCE25F19-1F07-4F20-9A3D-945FF5B56D27}" dt="2022-04-29T14:46:28.123" v="17515" actId="20577"/>
          <ac:spMkLst>
            <pc:docMk/>
            <pc:sldMk cId="534944340" sldId="382"/>
            <ac:spMk id="2" creationId="{00000000-0000-0000-0000-000000000000}"/>
          </ac:spMkLst>
        </pc:spChg>
        <pc:spChg chg="mod">
          <ac:chgData name="Julia Kasmire" userId="d623be19-69c6-4d1b-89e7-ecc750d13e6c" providerId="ADAL" clId="{CCE25F19-1F07-4F20-9A3D-945FF5B56D27}" dt="2022-04-29T14:46:31.164" v="17516" actId="20577"/>
          <ac:spMkLst>
            <pc:docMk/>
            <pc:sldMk cId="534944340" sldId="382"/>
            <ac:spMk id="3" creationId="{00000000-0000-0000-0000-000000000000}"/>
          </ac:spMkLst>
        </pc:spChg>
      </pc:sldChg>
      <pc:sldChg chg="modSp add del mod">
        <pc:chgData name="Julia Kasmire" userId="d623be19-69c6-4d1b-89e7-ecc750d13e6c" providerId="ADAL" clId="{CCE25F19-1F07-4F20-9A3D-945FF5B56D27}" dt="2022-05-02T15:12:18.043" v="20340" actId="47"/>
        <pc:sldMkLst>
          <pc:docMk/>
          <pc:sldMk cId="89759806" sldId="383"/>
        </pc:sldMkLst>
        <pc:spChg chg="mod">
          <ac:chgData name="Julia Kasmire" userId="d623be19-69c6-4d1b-89e7-ecc750d13e6c" providerId="ADAL" clId="{CCE25F19-1F07-4F20-9A3D-945FF5B56D27}" dt="2022-04-29T15:04:11.674" v="18570" actId="20577"/>
          <ac:spMkLst>
            <pc:docMk/>
            <pc:sldMk cId="89759806" sldId="383"/>
            <ac:spMk id="2" creationId="{00000000-0000-0000-0000-000000000000}"/>
          </ac:spMkLst>
        </pc:spChg>
        <pc:spChg chg="mod">
          <ac:chgData name="Julia Kasmire" userId="d623be19-69c6-4d1b-89e7-ecc750d13e6c" providerId="ADAL" clId="{CCE25F19-1F07-4F20-9A3D-945FF5B56D27}" dt="2022-05-02T14:56:24.601" v="20183" actId="27636"/>
          <ac:spMkLst>
            <pc:docMk/>
            <pc:sldMk cId="89759806" sldId="383"/>
            <ac:spMk id="3" creationId="{00000000-0000-0000-0000-000000000000}"/>
          </ac:spMkLst>
        </pc:spChg>
      </pc:sldChg>
      <pc:sldChg chg="delSp modSp add del mod ord">
        <pc:chgData name="Julia Kasmire" userId="d623be19-69c6-4d1b-89e7-ecc750d13e6c" providerId="ADAL" clId="{CCE25F19-1F07-4F20-9A3D-945FF5B56D27}" dt="2022-05-02T15:11:18.800" v="20329" actId="47"/>
        <pc:sldMkLst>
          <pc:docMk/>
          <pc:sldMk cId="3115572209" sldId="384"/>
        </pc:sldMkLst>
        <pc:spChg chg="mod">
          <ac:chgData name="Julia Kasmire" userId="d623be19-69c6-4d1b-89e7-ecc750d13e6c" providerId="ADAL" clId="{CCE25F19-1F07-4F20-9A3D-945FF5B56D27}" dt="2022-05-02T14:33:39.956" v="18987" actId="5793"/>
          <ac:spMkLst>
            <pc:docMk/>
            <pc:sldMk cId="3115572209" sldId="384"/>
            <ac:spMk id="3" creationId="{00000000-0000-0000-0000-000000000000}"/>
          </ac:spMkLst>
        </pc:spChg>
        <pc:spChg chg="del">
          <ac:chgData name="Julia Kasmire" userId="d623be19-69c6-4d1b-89e7-ecc750d13e6c" providerId="ADAL" clId="{CCE25F19-1F07-4F20-9A3D-945FF5B56D27}" dt="2022-05-02T14:33:42.576" v="18988" actId="478"/>
          <ac:spMkLst>
            <pc:docMk/>
            <pc:sldMk cId="3115572209" sldId="384"/>
            <ac:spMk id="6" creationId="{F1FEF4AA-888A-4B30-A453-D67A664CCB76}"/>
          </ac:spMkLst>
        </pc:spChg>
      </pc:sldChg>
      <pc:sldChg chg="addSp delSp modSp add mod">
        <pc:chgData name="Julia Kasmire" userId="d623be19-69c6-4d1b-89e7-ecc750d13e6c" providerId="ADAL" clId="{CCE25F19-1F07-4F20-9A3D-945FF5B56D27}" dt="2022-05-13T12:45:33.445" v="20354" actId="1076"/>
        <pc:sldMkLst>
          <pc:docMk/>
          <pc:sldMk cId="1699318189" sldId="385"/>
        </pc:sldMkLst>
        <pc:spChg chg="mod">
          <ac:chgData name="Julia Kasmire" userId="d623be19-69c6-4d1b-89e7-ecc750d13e6c" providerId="ADAL" clId="{CCE25F19-1F07-4F20-9A3D-945FF5B56D27}" dt="2022-05-02T14:34:19.915" v="19013" actId="20577"/>
          <ac:spMkLst>
            <pc:docMk/>
            <pc:sldMk cId="1699318189" sldId="385"/>
            <ac:spMk id="2" creationId="{00000000-0000-0000-0000-000000000000}"/>
          </ac:spMkLst>
        </pc:spChg>
        <pc:spChg chg="del">
          <ac:chgData name="Julia Kasmire" userId="d623be19-69c6-4d1b-89e7-ecc750d13e6c" providerId="ADAL" clId="{CCE25F19-1F07-4F20-9A3D-945FF5B56D27}" dt="2022-05-02T14:34:22.802" v="19014" actId="478"/>
          <ac:spMkLst>
            <pc:docMk/>
            <pc:sldMk cId="1699318189" sldId="385"/>
            <ac:spMk id="3" creationId="{00000000-0000-0000-0000-000000000000}"/>
          </ac:spMkLst>
        </pc:spChg>
        <pc:spChg chg="add del mod">
          <ac:chgData name="Julia Kasmire" userId="d623be19-69c6-4d1b-89e7-ecc750d13e6c" providerId="ADAL" clId="{CCE25F19-1F07-4F20-9A3D-945FF5B56D27}" dt="2022-05-02T14:34:24.427" v="19015" actId="478"/>
          <ac:spMkLst>
            <pc:docMk/>
            <pc:sldMk cId="1699318189" sldId="385"/>
            <ac:spMk id="6" creationId="{C9907219-DFA2-4BC1-932C-ADCA1165BA51}"/>
          </ac:spMkLst>
        </pc:spChg>
        <pc:picChg chg="add mod modCrop">
          <ac:chgData name="Julia Kasmire" userId="d623be19-69c6-4d1b-89e7-ecc750d13e6c" providerId="ADAL" clId="{CCE25F19-1F07-4F20-9A3D-945FF5B56D27}" dt="2022-05-13T12:45:33.445" v="20354" actId="1076"/>
          <ac:picMkLst>
            <pc:docMk/>
            <pc:sldMk cId="1699318189" sldId="385"/>
            <ac:picMk id="5" creationId="{02716B68-88DD-0E2B-7A52-D60129B5E38D}"/>
          </ac:picMkLst>
        </pc:picChg>
      </pc:sldChg>
      <pc:sldChg chg="addSp delSp modSp add mod">
        <pc:chgData name="Julia Kasmire" userId="d623be19-69c6-4d1b-89e7-ecc750d13e6c" providerId="ADAL" clId="{CCE25F19-1F07-4F20-9A3D-945FF5B56D27}" dt="2022-05-13T12:47:54.239" v="20384" actId="1037"/>
        <pc:sldMkLst>
          <pc:docMk/>
          <pc:sldMk cId="2786372433" sldId="386"/>
        </pc:sldMkLst>
        <pc:spChg chg="mod">
          <ac:chgData name="Julia Kasmire" userId="d623be19-69c6-4d1b-89e7-ecc750d13e6c" providerId="ADAL" clId="{CCE25F19-1F07-4F20-9A3D-945FF5B56D27}" dt="2022-05-02T14:34:55.425" v="19051" actId="20577"/>
          <ac:spMkLst>
            <pc:docMk/>
            <pc:sldMk cId="2786372433" sldId="386"/>
            <ac:spMk id="2" creationId="{00000000-0000-0000-0000-000000000000}"/>
          </ac:spMkLst>
        </pc:spChg>
        <pc:spChg chg="del">
          <ac:chgData name="Julia Kasmire" userId="d623be19-69c6-4d1b-89e7-ecc750d13e6c" providerId="ADAL" clId="{CCE25F19-1F07-4F20-9A3D-945FF5B56D27}" dt="2022-05-02T14:34:58.579" v="19052" actId="478"/>
          <ac:spMkLst>
            <pc:docMk/>
            <pc:sldMk cId="2786372433" sldId="386"/>
            <ac:spMk id="3" creationId="{00000000-0000-0000-0000-000000000000}"/>
          </ac:spMkLst>
        </pc:spChg>
        <pc:spChg chg="add del mod">
          <ac:chgData name="Julia Kasmire" userId="d623be19-69c6-4d1b-89e7-ecc750d13e6c" providerId="ADAL" clId="{CCE25F19-1F07-4F20-9A3D-945FF5B56D27}" dt="2022-05-02T14:35:02.904" v="19053" actId="478"/>
          <ac:spMkLst>
            <pc:docMk/>
            <pc:sldMk cId="2786372433" sldId="386"/>
            <ac:spMk id="6" creationId="{1148194C-4F83-4C73-A16A-638BE78019C7}"/>
          </ac:spMkLst>
        </pc:spChg>
        <pc:picChg chg="add mod modCrop">
          <ac:chgData name="Julia Kasmire" userId="d623be19-69c6-4d1b-89e7-ecc750d13e6c" providerId="ADAL" clId="{CCE25F19-1F07-4F20-9A3D-945FF5B56D27}" dt="2022-05-13T12:46:16.238" v="20363" actId="1076"/>
          <ac:picMkLst>
            <pc:docMk/>
            <pc:sldMk cId="2786372433" sldId="386"/>
            <ac:picMk id="5" creationId="{8954313D-1766-A275-27F4-1CF442362FC8}"/>
          </ac:picMkLst>
        </pc:picChg>
        <pc:picChg chg="add mod modCrop">
          <ac:chgData name="Julia Kasmire" userId="d623be19-69c6-4d1b-89e7-ecc750d13e6c" providerId="ADAL" clId="{CCE25F19-1F07-4F20-9A3D-945FF5B56D27}" dt="2022-05-13T12:46:31.990" v="20365" actId="1076"/>
          <ac:picMkLst>
            <pc:docMk/>
            <pc:sldMk cId="2786372433" sldId="386"/>
            <ac:picMk id="6" creationId="{6C7A6E5E-C119-F863-F1EB-2825201E3EB5}"/>
          </ac:picMkLst>
        </pc:picChg>
        <pc:picChg chg="add mod modCrop">
          <ac:chgData name="Julia Kasmire" userId="d623be19-69c6-4d1b-89e7-ecc750d13e6c" providerId="ADAL" clId="{CCE25F19-1F07-4F20-9A3D-945FF5B56D27}" dt="2022-05-13T12:47:44.840" v="20379" actId="1076"/>
          <ac:picMkLst>
            <pc:docMk/>
            <pc:sldMk cId="2786372433" sldId="386"/>
            <ac:picMk id="8" creationId="{00C1ED28-97E2-AB10-BAE2-8E27721BD9ED}"/>
          </ac:picMkLst>
        </pc:picChg>
        <pc:picChg chg="add mod modCrop">
          <ac:chgData name="Julia Kasmire" userId="d623be19-69c6-4d1b-89e7-ecc750d13e6c" providerId="ADAL" clId="{CCE25F19-1F07-4F20-9A3D-945FF5B56D27}" dt="2022-05-13T12:47:54.239" v="20384" actId="1037"/>
          <ac:picMkLst>
            <pc:docMk/>
            <pc:sldMk cId="2786372433" sldId="386"/>
            <ac:picMk id="9" creationId="{4D014A2D-43F7-2E2F-648B-311750CFCD35}"/>
          </ac:picMkLst>
        </pc:picChg>
      </pc:sldChg>
      <pc:sldChg chg="addSp delSp modSp add mod">
        <pc:chgData name="Julia Kasmire" userId="d623be19-69c6-4d1b-89e7-ecc750d13e6c" providerId="ADAL" clId="{CCE25F19-1F07-4F20-9A3D-945FF5B56D27}" dt="2022-05-13T12:51:13.496" v="20398" actId="732"/>
        <pc:sldMkLst>
          <pc:docMk/>
          <pc:sldMk cId="1443455195" sldId="387"/>
        </pc:sldMkLst>
        <pc:spChg chg="mod">
          <ac:chgData name="Julia Kasmire" userId="d623be19-69c6-4d1b-89e7-ecc750d13e6c" providerId="ADAL" clId="{CCE25F19-1F07-4F20-9A3D-945FF5B56D27}" dt="2022-05-02T14:36:22.686" v="19079" actId="20577"/>
          <ac:spMkLst>
            <pc:docMk/>
            <pc:sldMk cId="1443455195" sldId="387"/>
            <ac:spMk id="2" creationId="{00000000-0000-0000-0000-000000000000}"/>
          </ac:spMkLst>
        </pc:spChg>
        <pc:spChg chg="del">
          <ac:chgData name="Julia Kasmire" userId="d623be19-69c6-4d1b-89e7-ecc750d13e6c" providerId="ADAL" clId="{CCE25F19-1F07-4F20-9A3D-945FF5B56D27}" dt="2022-05-02T14:36:25.888" v="19080" actId="478"/>
          <ac:spMkLst>
            <pc:docMk/>
            <pc:sldMk cId="1443455195" sldId="387"/>
            <ac:spMk id="3" creationId="{00000000-0000-0000-0000-000000000000}"/>
          </ac:spMkLst>
        </pc:spChg>
        <pc:spChg chg="add del mod">
          <ac:chgData name="Julia Kasmire" userId="d623be19-69c6-4d1b-89e7-ecc750d13e6c" providerId="ADAL" clId="{CCE25F19-1F07-4F20-9A3D-945FF5B56D27}" dt="2022-05-02T14:36:28.765" v="19081" actId="478"/>
          <ac:spMkLst>
            <pc:docMk/>
            <pc:sldMk cId="1443455195" sldId="387"/>
            <ac:spMk id="6" creationId="{D865DB1C-3BF6-445C-A701-F55AB4F4CAD8}"/>
          </ac:spMkLst>
        </pc:spChg>
        <pc:picChg chg="add mod modCrop">
          <ac:chgData name="Julia Kasmire" userId="d623be19-69c6-4d1b-89e7-ecc750d13e6c" providerId="ADAL" clId="{CCE25F19-1F07-4F20-9A3D-945FF5B56D27}" dt="2022-05-13T12:51:02.202" v="20396" actId="1076"/>
          <ac:picMkLst>
            <pc:docMk/>
            <pc:sldMk cId="1443455195" sldId="387"/>
            <ac:picMk id="5" creationId="{49A45D41-83CE-1B4F-F365-3D3850A2E5C3}"/>
          </ac:picMkLst>
        </pc:picChg>
        <pc:picChg chg="add mod modCrop">
          <ac:chgData name="Julia Kasmire" userId="d623be19-69c6-4d1b-89e7-ecc750d13e6c" providerId="ADAL" clId="{CCE25F19-1F07-4F20-9A3D-945FF5B56D27}" dt="2022-05-13T12:51:13.496" v="20398" actId="732"/>
          <ac:picMkLst>
            <pc:docMk/>
            <pc:sldMk cId="1443455195" sldId="387"/>
            <ac:picMk id="6" creationId="{EE93268B-AADB-01F1-A59F-A1E71458ECA2}"/>
          </ac:picMkLst>
        </pc:picChg>
      </pc:sldChg>
      <pc:sldChg chg="addSp delSp modSp add mod">
        <pc:chgData name="Julia Kasmire" userId="d623be19-69c6-4d1b-89e7-ecc750d13e6c" providerId="ADAL" clId="{CCE25F19-1F07-4F20-9A3D-945FF5B56D27}" dt="2022-05-13T12:52:02.585" v="20408" actId="732"/>
        <pc:sldMkLst>
          <pc:docMk/>
          <pc:sldMk cId="1793446239" sldId="388"/>
        </pc:sldMkLst>
        <pc:spChg chg="mod">
          <ac:chgData name="Julia Kasmire" userId="d623be19-69c6-4d1b-89e7-ecc750d13e6c" providerId="ADAL" clId="{CCE25F19-1F07-4F20-9A3D-945FF5B56D27}" dt="2022-05-02T14:39:58.850" v="19203" actId="20577"/>
          <ac:spMkLst>
            <pc:docMk/>
            <pc:sldMk cId="1793446239" sldId="388"/>
            <ac:spMk id="2" creationId="{00000000-0000-0000-0000-000000000000}"/>
          </ac:spMkLst>
        </pc:spChg>
        <pc:spChg chg="del mod">
          <ac:chgData name="Julia Kasmire" userId="d623be19-69c6-4d1b-89e7-ecc750d13e6c" providerId="ADAL" clId="{CCE25F19-1F07-4F20-9A3D-945FF5B56D27}" dt="2022-05-13T12:51:37.667" v="20399" actId="478"/>
          <ac:spMkLst>
            <pc:docMk/>
            <pc:sldMk cId="1793446239" sldId="388"/>
            <ac:spMk id="3" creationId="{00000000-0000-0000-0000-000000000000}"/>
          </ac:spMkLst>
        </pc:spChg>
        <pc:spChg chg="add del mod">
          <ac:chgData name="Julia Kasmire" userId="d623be19-69c6-4d1b-89e7-ecc750d13e6c" providerId="ADAL" clId="{CCE25F19-1F07-4F20-9A3D-945FF5B56D27}" dt="2022-05-13T12:51:38.584" v="20400" actId="478"/>
          <ac:spMkLst>
            <pc:docMk/>
            <pc:sldMk cId="1793446239" sldId="388"/>
            <ac:spMk id="6" creationId="{FED3B529-22C7-9F91-C7A3-7C47207A5EC0}"/>
          </ac:spMkLst>
        </pc:spChg>
        <pc:picChg chg="add mod modCrop">
          <ac:chgData name="Julia Kasmire" userId="d623be19-69c6-4d1b-89e7-ecc750d13e6c" providerId="ADAL" clId="{CCE25F19-1F07-4F20-9A3D-945FF5B56D27}" dt="2022-05-13T12:52:02.585" v="20408" actId="732"/>
          <ac:picMkLst>
            <pc:docMk/>
            <pc:sldMk cId="1793446239" sldId="388"/>
            <ac:picMk id="8" creationId="{38A9C3E9-D68C-908E-DD5A-08946B22A42D}"/>
          </ac:picMkLst>
        </pc:picChg>
      </pc:sldChg>
      <pc:sldChg chg="modSp add mod">
        <pc:chgData name="Julia Kasmire" userId="d623be19-69c6-4d1b-89e7-ecc750d13e6c" providerId="ADAL" clId="{CCE25F19-1F07-4F20-9A3D-945FF5B56D27}" dt="2022-05-02T14:46:54.410" v="20020" actId="20577"/>
        <pc:sldMkLst>
          <pc:docMk/>
          <pc:sldMk cId="3847040970" sldId="389"/>
        </pc:sldMkLst>
        <pc:spChg chg="mod">
          <ac:chgData name="Julia Kasmire" userId="d623be19-69c6-4d1b-89e7-ecc750d13e6c" providerId="ADAL" clId="{CCE25F19-1F07-4F20-9A3D-945FF5B56D27}" dt="2022-05-02T14:44:05.906" v="19615" actId="20577"/>
          <ac:spMkLst>
            <pc:docMk/>
            <pc:sldMk cId="3847040970" sldId="389"/>
            <ac:spMk id="2" creationId="{00000000-0000-0000-0000-000000000000}"/>
          </ac:spMkLst>
        </pc:spChg>
        <pc:spChg chg="mod">
          <ac:chgData name="Julia Kasmire" userId="d623be19-69c6-4d1b-89e7-ecc750d13e6c" providerId="ADAL" clId="{CCE25F19-1F07-4F20-9A3D-945FF5B56D27}" dt="2022-05-02T14:46:54.410" v="20020" actId="20577"/>
          <ac:spMkLst>
            <pc:docMk/>
            <pc:sldMk cId="3847040970" sldId="389"/>
            <ac:spMk id="3" creationId="{00000000-0000-0000-0000-000000000000}"/>
          </ac:spMkLst>
        </pc:spChg>
      </pc:sldChg>
      <pc:sldChg chg="add">
        <pc:chgData name="Julia Kasmire" userId="d623be19-69c6-4d1b-89e7-ecc750d13e6c" providerId="ADAL" clId="{CCE25F19-1F07-4F20-9A3D-945FF5B56D27}" dt="2022-05-02T14:53:29.541" v="20142"/>
        <pc:sldMkLst>
          <pc:docMk/>
          <pc:sldMk cId="4277938792" sldId="390"/>
        </pc:sldMkLst>
      </pc:sldChg>
      <pc:sldChg chg="modSp add del mod">
        <pc:chgData name="Julia Kasmire" userId="d623be19-69c6-4d1b-89e7-ecc750d13e6c" providerId="ADAL" clId="{CCE25F19-1F07-4F20-9A3D-945FF5B56D27}" dt="2022-05-02T15:11:00.330" v="20325" actId="47"/>
        <pc:sldMkLst>
          <pc:docMk/>
          <pc:sldMk cId="3024846743" sldId="391"/>
        </pc:sldMkLst>
        <pc:spChg chg="mod">
          <ac:chgData name="Julia Kasmire" userId="d623be19-69c6-4d1b-89e7-ecc750d13e6c" providerId="ADAL" clId="{CCE25F19-1F07-4F20-9A3D-945FF5B56D27}" dt="2022-05-02T14:53:47.200" v="20147" actId="20577"/>
          <ac:spMkLst>
            <pc:docMk/>
            <pc:sldMk cId="3024846743" sldId="391"/>
            <ac:spMk id="3" creationId="{00000000-0000-0000-0000-000000000000}"/>
          </ac:spMkLst>
        </pc:spChg>
      </pc:sldChg>
      <pc:sldChg chg="add">
        <pc:chgData name="Julia Kasmire" userId="d623be19-69c6-4d1b-89e7-ecc750d13e6c" providerId="ADAL" clId="{CCE25F19-1F07-4F20-9A3D-945FF5B56D27}" dt="2022-05-02T14:53:37.470" v="20145"/>
        <pc:sldMkLst>
          <pc:docMk/>
          <pc:sldMk cId="1855454975" sldId="392"/>
        </pc:sldMkLst>
      </pc:sldChg>
      <pc:sldChg chg="add">
        <pc:chgData name="Julia Kasmire" userId="d623be19-69c6-4d1b-89e7-ecc750d13e6c" providerId="ADAL" clId="{CCE25F19-1F07-4F20-9A3D-945FF5B56D27}" dt="2022-05-02T14:53:53.428" v="20148"/>
        <pc:sldMkLst>
          <pc:docMk/>
          <pc:sldMk cId="2144952048" sldId="393"/>
        </pc:sldMkLst>
      </pc:sldChg>
      <pc:sldChg chg="add">
        <pc:chgData name="Julia Kasmire" userId="d623be19-69c6-4d1b-89e7-ecc750d13e6c" providerId="ADAL" clId="{CCE25F19-1F07-4F20-9A3D-945FF5B56D27}" dt="2022-05-02T14:54:08.737" v="20153"/>
        <pc:sldMkLst>
          <pc:docMk/>
          <pc:sldMk cId="2651723650" sldId="394"/>
        </pc:sldMkLst>
      </pc:sldChg>
      <pc:sldChg chg="modSp add del mod">
        <pc:chgData name="Julia Kasmire" userId="d623be19-69c6-4d1b-89e7-ecc750d13e6c" providerId="ADAL" clId="{CCE25F19-1F07-4F20-9A3D-945FF5B56D27}" dt="2022-05-02T15:11:28.150" v="20330" actId="47"/>
        <pc:sldMkLst>
          <pc:docMk/>
          <pc:sldMk cId="2495996801" sldId="395"/>
        </pc:sldMkLst>
        <pc:spChg chg="mod">
          <ac:chgData name="Julia Kasmire" userId="d623be19-69c6-4d1b-89e7-ecc750d13e6c" providerId="ADAL" clId="{CCE25F19-1F07-4F20-9A3D-945FF5B56D27}" dt="2022-05-02T14:54:30.250" v="20159" actId="20577"/>
          <ac:spMkLst>
            <pc:docMk/>
            <pc:sldMk cId="2495996801" sldId="395"/>
            <ac:spMk id="3" creationId="{00000000-0000-0000-0000-000000000000}"/>
          </ac:spMkLst>
        </pc:spChg>
      </pc:sldChg>
      <pc:sldChg chg="modSp add del mod">
        <pc:chgData name="Julia Kasmire" userId="d623be19-69c6-4d1b-89e7-ecc750d13e6c" providerId="ADAL" clId="{CCE25F19-1F07-4F20-9A3D-945FF5B56D27}" dt="2022-05-02T15:11:32.807" v="20331" actId="47"/>
        <pc:sldMkLst>
          <pc:docMk/>
          <pc:sldMk cId="4159528251" sldId="396"/>
        </pc:sldMkLst>
        <pc:spChg chg="mod">
          <ac:chgData name="Julia Kasmire" userId="d623be19-69c6-4d1b-89e7-ecc750d13e6c" providerId="ADAL" clId="{CCE25F19-1F07-4F20-9A3D-945FF5B56D27}" dt="2022-05-02T14:54:33.385" v="20160" actId="20577"/>
          <ac:spMkLst>
            <pc:docMk/>
            <pc:sldMk cId="4159528251" sldId="396"/>
            <ac:spMk id="3" creationId="{00000000-0000-0000-0000-000000000000}"/>
          </ac:spMkLst>
        </pc:spChg>
      </pc:sldChg>
      <pc:sldChg chg="modSp add del mod">
        <pc:chgData name="Julia Kasmire" userId="d623be19-69c6-4d1b-89e7-ecc750d13e6c" providerId="ADAL" clId="{CCE25F19-1F07-4F20-9A3D-945FF5B56D27}" dt="2022-05-02T15:11:43.478" v="20333" actId="47"/>
        <pc:sldMkLst>
          <pc:docMk/>
          <pc:sldMk cId="2343635506" sldId="397"/>
        </pc:sldMkLst>
        <pc:spChg chg="mod">
          <ac:chgData name="Julia Kasmire" userId="d623be19-69c6-4d1b-89e7-ecc750d13e6c" providerId="ADAL" clId="{CCE25F19-1F07-4F20-9A3D-945FF5B56D27}" dt="2022-05-02T14:55:08.247" v="20168" actId="20577"/>
          <ac:spMkLst>
            <pc:docMk/>
            <pc:sldMk cId="2343635506" sldId="397"/>
            <ac:spMk id="3" creationId="{00000000-0000-0000-0000-000000000000}"/>
          </ac:spMkLst>
        </pc:spChg>
      </pc:sldChg>
      <pc:sldChg chg="modSp add del mod">
        <pc:chgData name="Julia Kasmire" userId="d623be19-69c6-4d1b-89e7-ecc750d13e6c" providerId="ADAL" clId="{CCE25F19-1F07-4F20-9A3D-945FF5B56D27}" dt="2022-05-02T15:11:46.480" v="20334" actId="47"/>
        <pc:sldMkLst>
          <pc:docMk/>
          <pc:sldMk cId="3950915356" sldId="398"/>
        </pc:sldMkLst>
        <pc:spChg chg="mod">
          <ac:chgData name="Julia Kasmire" userId="d623be19-69c6-4d1b-89e7-ecc750d13e6c" providerId="ADAL" clId="{CCE25F19-1F07-4F20-9A3D-945FF5B56D27}" dt="2022-05-02T14:55:13.079" v="20169" actId="20577"/>
          <ac:spMkLst>
            <pc:docMk/>
            <pc:sldMk cId="3950915356" sldId="398"/>
            <ac:spMk id="3" creationId="{00000000-0000-0000-0000-000000000000}"/>
          </ac:spMkLst>
        </pc:spChg>
      </pc:sldChg>
      <pc:sldChg chg="modSp add del mod">
        <pc:chgData name="Julia Kasmire" userId="d623be19-69c6-4d1b-89e7-ecc750d13e6c" providerId="ADAL" clId="{CCE25F19-1F07-4F20-9A3D-945FF5B56D27}" dt="2022-05-02T15:11:49.127" v="20335" actId="47"/>
        <pc:sldMkLst>
          <pc:docMk/>
          <pc:sldMk cId="972071447" sldId="399"/>
        </pc:sldMkLst>
        <pc:spChg chg="mod">
          <ac:chgData name="Julia Kasmire" userId="d623be19-69c6-4d1b-89e7-ecc750d13e6c" providerId="ADAL" clId="{CCE25F19-1F07-4F20-9A3D-945FF5B56D27}" dt="2022-05-02T14:55:16.970" v="20170" actId="20577"/>
          <ac:spMkLst>
            <pc:docMk/>
            <pc:sldMk cId="972071447" sldId="399"/>
            <ac:spMk id="3" creationId="{00000000-0000-0000-0000-000000000000}"/>
          </ac:spMkLst>
        </pc:spChg>
      </pc:sldChg>
      <pc:sldChg chg="add">
        <pc:chgData name="Julia Kasmire" userId="d623be19-69c6-4d1b-89e7-ecc750d13e6c" providerId="ADAL" clId="{CCE25F19-1F07-4F20-9A3D-945FF5B56D27}" dt="2022-05-02T14:54:54.990" v="20166"/>
        <pc:sldMkLst>
          <pc:docMk/>
          <pc:sldMk cId="76339359" sldId="400"/>
        </pc:sldMkLst>
      </pc:sldChg>
      <pc:sldChg chg="modSp add del mod">
        <pc:chgData name="Julia Kasmire" userId="d623be19-69c6-4d1b-89e7-ecc750d13e6c" providerId="ADAL" clId="{CCE25F19-1F07-4F20-9A3D-945FF5B56D27}" dt="2022-05-02T15:11:56.408" v="20337" actId="47"/>
        <pc:sldMkLst>
          <pc:docMk/>
          <pc:sldMk cId="147631251" sldId="401"/>
        </pc:sldMkLst>
        <pc:spChg chg="mod">
          <ac:chgData name="Julia Kasmire" userId="d623be19-69c6-4d1b-89e7-ecc750d13e6c" providerId="ADAL" clId="{CCE25F19-1F07-4F20-9A3D-945FF5B56D27}" dt="2022-05-02T14:55:40.335" v="20176" actId="27636"/>
          <ac:spMkLst>
            <pc:docMk/>
            <pc:sldMk cId="147631251" sldId="401"/>
            <ac:spMk id="3" creationId="{00000000-0000-0000-0000-000000000000}"/>
          </ac:spMkLst>
        </pc:spChg>
      </pc:sldChg>
      <pc:sldChg chg="add">
        <pc:chgData name="Julia Kasmire" userId="d623be19-69c6-4d1b-89e7-ecc750d13e6c" providerId="ADAL" clId="{CCE25F19-1F07-4F20-9A3D-945FF5B56D27}" dt="2022-05-02T14:55:30.711" v="20172"/>
        <pc:sldMkLst>
          <pc:docMk/>
          <pc:sldMk cId="2124090246" sldId="402"/>
        </pc:sldMkLst>
      </pc:sldChg>
      <pc:sldChg chg="modSp add del mod">
        <pc:chgData name="Julia Kasmire" userId="d623be19-69c6-4d1b-89e7-ecc750d13e6c" providerId="ADAL" clId="{CCE25F19-1F07-4F20-9A3D-945FF5B56D27}" dt="2022-05-02T15:12:05.757" v="20339" actId="47"/>
        <pc:sldMkLst>
          <pc:docMk/>
          <pc:sldMk cId="3321440657" sldId="403"/>
        </pc:sldMkLst>
        <pc:spChg chg="mod">
          <ac:chgData name="Julia Kasmire" userId="d623be19-69c6-4d1b-89e7-ecc750d13e6c" providerId="ADAL" clId="{CCE25F19-1F07-4F20-9A3D-945FF5B56D27}" dt="2022-05-02T14:56:06.895" v="20180" actId="20577"/>
          <ac:spMkLst>
            <pc:docMk/>
            <pc:sldMk cId="3321440657" sldId="403"/>
            <ac:spMk id="3" creationId="{00000000-0000-0000-0000-000000000000}"/>
          </ac:spMkLst>
        </pc:spChg>
      </pc:sldChg>
      <pc:sldChg chg="add">
        <pc:chgData name="Julia Kasmire" userId="d623be19-69c6-4d1b-89e7-ecc750d13e6c" providerId="ADAL" clId="{CCE25F19-1F07-4F20-9A3D-945FF5B56D27}" dt="2022-05-02T14:55:49.672" v="20178"/>
        <pc:sldMkLst>
          <pc:docMk/>
          <pc:sldMk cId="3002398109" sldId="404"/>
        </pc:sldMkLst>
      </pc:sldChg>
      <pc:sldChg chg="add">
        <pc:chgData name="Julia Kasmire" userId="d623be19-69c6-4d1b-89e7-ecc750d13e6c" providerId="ADAL" clId="{CCE25F19-1F07-4F20-9A3D-945FF5B56D27}" dt="2022-05-02T14:56:19.378" v="20181"/>
        <pc:sldMkLst>
          <pc:docMk/>
          <pc:sldMk cId="833603874" sldId="405"/>
        </pc:sldMkLst>
      </pc:sldChg>
      <pc:sldChg chg="modSp add del mod">
        <pc:chgData name="Julia Kasmire" userId="d623be19-69c6-4d1b-89e7-ecc750d13e6c" providerId="ADAL" clId="{CCE25F19-1F07-4F20-9A3D-945FF5B56D27}" dt="2022-05-02T15:12:35.552" v="20342" actId="47"/>
        <pc:sldMkLst>
          <pc:docMk/>
          <pc:sldMk cId="127173517" sldId="406"/>
        </pc:sldMkLst>
        <pc:spChg chg="mod">
          <ac:chgData name="Julia Kasmire" userId="d623be19-69c6-4d1b-89e7-ecc750d13e6c" providerId="ADAL" clId="{CCE25F19-1F07-4F20-9A3D-945FF5B56D27}" dt="2022-05-02T14:58:15.688" v="20295" actId="20577"/>
          <ac:spMkLst>
            <pc:docMk/>
            <pc:sldMk cId="127173517" sldId="406"/>
            <ac:spMk id="3" creationId="{00000000-0000-0000-0000-000000000000}"/>
          </ac:spMkLst>
        </pc:spChg>
      </pc:sldChg>
      <pc:sldChg chg="add">
        <pc:chgData name="Julia Kasmire" userId="d623be19-69c6-4d1b-89e7-ecc750d13e6c" providerId="ADAL" clId="{CCE25F19-1F07-4F20-9A3D-945FF5B56D27}" dt="2022-05-02T14:58:03.617" v="20293"/>
        <pc:sldMkLst>
          <pc:docMk/>
          <pc:sldMk cId="3047311297" sldId="407"/>
        </pc:sldMkLst>
      </pc:sldChg>
      <pc:sldChg chg="modSp add del mod">
        <pc:chgData name="Julia Kasmire" userId="d623be19-69c6-4d1b-89e7-ecc750d13e6c" providerId="ADAL" clId="{CCE25F19-1F07-4F20-9A3D-945FF5B56D27}" dt="2022-05-02T15:12:41.920" v="20344" actId="47"/>
        <pc:sldMkLst>
          <pc:docMk/>
          <pc:sldMk cId="206963502" sldId="408"/>
        </pc:sldMkLst>
        <pc:spChg chg="mod">
          <ac:chgData name="Julia Kasmire" userId="d623be19-69c6-4d1b-89e7-ecc750d13e6c" providerId="ADAL" clId="{CCE25F19-1F07-4F20-9A3D-945FF5B56D27}" dt="2022-05-02T14:58:35.264" v="20299" actId="20577"/>
          <ac:spMkLst>
            <pc:docMk/>
            <pc:sldMk cId="206963502" sldId="408"/>
            <ac:spMk id="3" creationId="{00000000-0000-0000-0000-000000000000}"/>
          </ac:spMkLst>
        </pc:spChg>
      </pc:sldChg>
      <pc:sldChg chg="add">
        <pc:chgData name="Julia Kasmire" userId="d623be19-69c6-4d1b-89e7-ecc750d13e6c" providerId="ADAL" clId="{CCE25F19-1F07-4F20-9A3D-945FF5B56D27}" dt="2022-05-02T14:58:23.002" v="20297"/>
        <pc:sldMkLst>
          <pc:docMk/>
          <pc:sldMk cId="1676047781" sldId="409"/>
        </pc:sldMkLst>
      </pc:sldChg>
      <pc:sldChg chg="addSp delSp modSp add mod">
        <pc:chgData name="Julia Kasmire" userId="d623be19-69c6-4d1b-89e7-ecc750d13e6c" providerId="ADAL" clId="{CCE25F19-1F07-4F20-9A3D-945FF5B56D27}" dt="2022-05-13T12:54:09.729" v="20430" actId="1076"/>
        <pc:sldMkLst>
          <pc:docMk/>
          <pc:sldMk cId="4291411368" sldId="410"/>
        </pc:sldMkLst>
        <pc:spChg chg="mod">
          <ac:chgData name="Julia Kasmire" userId="d623be19-69c6-4d1b-89e7-ecc750d13e6c" providerId="ADAL" clId="{CCE25F19-1F07-4F20-9A3D-945FF5B56D27}" dt="2022-05-02T14:59:02.224" v="20321" actId="20577"/>
          <ac:spMkLst>
            <pc:docMk/>
            <pc:sldMk cId="4291411368" sldId="410"/>
            <ac:spMk id="2" creationId="{00000000-0000-0000-0000-000000000000}"/>
          </ac:spMkLst>
        </pc:spChg>
        <pc:spChg chg="del">
          <ac:chgData name="Julia Kasmire" userId="d623be19-69c6-4d1b-89e7-ecc750d13e6c" providerId="ADAL" clId="{CCE25F19-1F07-4F20-9A3D-945FF5B56D27}" dt="2022-05-02T14:59:05.011" v="20322" actId="478"/>
          <ac:spMkLst>
            <pc:docMk/>
            <pc:sldMk cId="4291411368" sldId="410"/>
            <ac:spMk id="3" creationId="{00000000-0000-0000-0000-000000000000}"/>
          </ac:spMkLst>
        </pc:spChg>
        <pc:spChg chg="add del mod">
          <ac:chgData name="Julia Kasmire" userId="d623be19-69c6-4d1b-89e7-ecc750d13e6c" providerId="ADAL" clId="{CCE25F19-1F07-4F20-9A3D-945FF5B56D27}" dt="2022-05-02T14:59:08.772" v="20323" actId="478"/>
          <ac:spMkLst>
            <pc:docMk/>
            <pc:sldMk cId="4291411368" sldId="410"/>
            <ac:spMk id="6" creationId="{FA382234-8DD7-46E7-BF35-96ABE61E68E9}"/>
          </ac:spMkLst>
        </pc:spChg>
        <pc:picChg chg="add mod modCrop">
          <ac:chgData name="Julia Kasmire" userId="d623be19-69c6-4d1b-89e7-ecc750d13e6c" providerId="ADAL" clId="{CCE25F19-1F07-4F20-9A3D-945FF5B56D27}" dt="2022-05-13T12:53:24.626" v="20422" actId="1076"/>
          <ac:picMkLst>
            <pc:docMk/>
            <pc:sldMk cId="4291411368" sldId="410"/>
            <ac:picMk id="5" creationId="{74112E2A-E4CB-43E6-7714-BB01C957FEB1}"/>
          </ac:picMkLst>
        </pc:picChg>
        <pc:picChg chg="add mod modCrop">
          <ac:chgData name="Julia Kasmire" userId="d623be19-69c6-4d1b-89e7-ecc750d13e6c" providerId="ADAL" clId="{CCE25F19-1F07-4F20-9A3D-945FF5B56D27}" dt="2022-05-13T12:53:32.936" v="20423" actId="1076"/>
          <ac:picMkLst>
            <pc:docMk/>
            <pc:sldMk cId="4291411368" sldId="410"/>
            <ac:picMk id="6" creationId="{004A3169-CB52-628C-7506-91199C485CB5}"/>
          </ac:picMkLst>
        </pc:picChg>
        <pc:picChg chg="add mod modCrop">
          <ac:chgData name="Julia Kasmire" userId="d623be19-69c6-4d1b-89e7-ecc750d13e6c" providerId="ADAL" clId="{CCE25F19-1F07-4F20-9A3D-945FF5B56D27}" dt="2022-05-13T12:54:09.729" v="20430" actId="1076"/>
          <ac:picMkLst>
            <pc:docMk/>
            <pc:sldMk cId="4291411368" sldId="410"/>
            <ac:picMk id="8" creationId="{4982E533-ED85-912A-FD48-4206E3EEE18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26/02/2024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4195382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49</a:t>
            </a:fld>
            <a:endParaRPr lang="en-US"/>
          </a:p>
        </p:txBody>
      </p:sp>
    </p:spTree>
    <p:extLst>
      <p:ext uri="{BB962C8B-B14F-4D97-AF65-F5344CB8AC3E}">
        <p14:creationId xmlns:p14="http://schemas.microsoft.com/office/powerpoint/2010/main" val="1052184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12322"/>
                </a:solidFill>
                <a:latin typeface="+mn-lt"/>
              </a:rPr>
              <a:t>Short answer/discussion about how their experiences. </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53</a:t>
            </a:fld>
            <a:endParaRPr lang="en-US"/>
          </a:p>
        </p:txBody>
      </p:sp>
    </p:spTree>
    <p:extLst>
      <p:ext uri="{BB962C8B-B14F-4D97-AF65-F5344CB8AC3E}">
        <p14:creationId xmlns:p14="http://schemas.microsoft.com/office/powerpoint/2010/main" val="3963655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12322"/>
                </a:solidFill>
                <a:latin typeface="+mn-lt"/>
              </a:rPr>
              <a:t>Short answer/discussion about how their experiences. </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55</a:t>
            </a:fld>
            <a:endParaRPr lang="en-US"/>
          </a:p>
        </p:txBody>
      </p:sp>
    </p:spTree>
    <p:extLst>
      <p:ext uri="{BB962C8B-B14F-4D97-AF65-F5344CB8AC3E}">
        <p14:creationId xmlns:p14="http://schemas.microsoft.com/office/powerpoint/2010/main" val="72353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57</a:t>
            </a:fld>
            <a:endParaRPr lang="en-US"/>
          </a:p>
        </p:txBody>
      </p:sp>
    </p:spTree>
    <p:extLst>
      <p:ext uri="{BB962C8B-B14F-4D97-AF65-F5344CB8AC3E}">
        <p14:creationId xmlns:p14="http://schemas.microsoft.com/office/powerpoint/2010/main" val="1052184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1D2125"/>
                </a:solidFill>
                <a:latin typeface="-apple-system"/>
              </a:rPr>
              <a:t>So (modern) people need to document, which h</a:t>
            </a:r>
            <a:r>
              <a:rPr lang="en-GB" dirty="0"/>
              <a:t>elps reproducibility (among other things) because if you did not write it down you may have lost it. </a:t>
            </a:r>
          </a:p>
          <a:p>
            <a:r>
              <a:rPr lang="en-GB" dirty="0"/>
              <a:t>Lost an idea or who the idea came from</a:t>
            </a:r>
          </a:p>
          <a:p>
            <a:r>
              <a:rPr lang="en-GB" dirty="0"/>
              <a:t>Lost a step in your research process or the reasoning behind why you did that step</a:t>
            </a:r>
          </a:p>
          <a:p>
            <a:r>
              <a:rPr lang="en-GB" dirty="0"/>
              <a:t>Lost who did what, where you sent the article, the funding bid that you wanted to apply to, who has accepted your proposal, etc. </a:t>
            </a:r>
          </a:p>
          <a:p>
            <a:r>
              <a:rPr lang="en-GB" dirty="0"/>
              <a:t>WRITE IT DOWN!</a:t>
            </a:r>
          </a:p>
          <a:p>
            <a:pPr marL="0" indent="0">
              <a:buNone/>
            </a:pPr>
            <a:r>
              <a:rPr lang="en-GB" dirty="0">
                <a:solidFill>
                  <a:srgbClr val="1D2125"/>
                </a:solidFill>
                <a:latin typeface="-apple-system"/>
              </a:rPr>
              <a:t>I use an adaptation of the GTD, or </a:t>
            </a:r>
            <a:r>
              <a:rPr lang="en-GB" b="0" i="0" dirty="0">
                <a:solidFill>
                  <a:srgbClr val="1D2125"/>
                </a:solidFill>
                <a:effectLst/>
                <a:latin typeface="-apple-system"/>
              </a:rPr>
              <a:t>Getting Things Done, method. </a:t>
            </a:r>
          </a:p>
          <a:p>
            <a:pPr marL="0" indent="0">
              <a:buNone/>
            </a:pPr>
            <a:r>
              <a:rPr lang="en-GB" b="0" i="0" dirty="0">
                <a:solidFill>
                  <a:srgbClr val="1D2125"/>
                </a:solidFill>
                <a:effectLst/>
                <a:latin typeface="-apple-system"/>
              </a:rPr>
              <a:t>Other processes are available.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265605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1130792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Lots of other options! Plus ways to link them together. </a:t>
            </a:r>
          </a:p>
          <a:p>
            <a:r>
              <a:rPr lang="en-GB" dirty="0"/>
              <a:t>Different tools will be more appropriate for different people and/or different situations</a:t>
            </a:r>
          </a:p>
        </p:txBody>
      </p:sp>
      <p:sp>
        <p:nvSpPr>
          <p:cNvPr id="4" name="Slide Number Placeholder 3"/>
          <p:cNvSpPr>
            <a:spLocks noGrp="1"/>
          </p:cNvSpPr>
          <p:nvPr>
            <p:ph type="sldNum" sz="quarter" idx="5"/>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1634391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delete if this thing is clearly a duplicate</a:t>
            </a:r>
          </a:p>
          <a:p>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77342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1D2125"/>
                </a:solidFill>
                <a:latin typeface="-apple-system"/>
              </a:rPr>
              <a:t>This is the process of turning vague hand-waving, late night items into actual projects ideas and tasks by breaking it into parts that are linked and/or ordered.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1D2125"/>
                </a:solidFill>
                <a:latin typeface="-apple-system"/>
              </a:rPr>
              <a:t>It takes time and you probably won’t get it all done quickly or in one go. </a:t>
            </a:r>
          </a:p>
          <a:p>
            <a:endParaRPr lang="en-GB" dirty="0"/>
          </a:p>
          <a:p>
            <a:r>
              <a:rPr lang="en-GB" dirty="0"/>
              <a:t>You should end up with action items, although you will not always be in a position to turn everything into the same kind of “action item”. It is ok to end with some action items such as “spend an hour thinking about this” or “check with the team about this to see if they know what the action items should be”</a:t>
            </a:r>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472274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Importantly, some of the things you might need to schedule might be “Research how to do x” or “find out who to ask about y” so when you “schedule both things” that might look like “spend an hour researching how to do x” and “spend an hour trying to do x” or “call the office admin to ask who knows about y” and “reach out about y according to who the office admin says is the right person”</a:t>
            </a:r>
          </a:p>
        </p:txBody>
      </p:sp>
      <p:sp>
        <p:nvSpPr>
          <p:cNvPr id="4" name="Slide Number Placeholder 3"/>
          <p:cNvSpPr>
            <a:spLocks noGrp="1"/>
          </p:cNvSpPr>
          <p:nvPr>
            <p:ph type="sldNum" sz="quarter" idx="5"/>
          </p:nvPr>
        </p:nvSpPr>
        <p:spPr/>
        <p:txBody>
          <a:bodyPr/>
          <a:lstStyle/>
          <a:p>
            <a:fld id="{95D74495-12D2-6A47-A762-3590D56449EA}" type="slidenum">
              <a:rPr lang="en-US" smtClean="0"/>
              <a:t>16</a:t>
            </a:fld>
            <a:endParaRPr lang="en-US"/>
          </a:p>
        </p:txBody>
      </p:sp>
    </p:spTree>
    <p:extLst>
      <p:ext uri="{BB962C8B-B14F-4D97-AF65-F5344CB8AC3E}">
        <p14:creationId xmlns:p14="http://schemas.microsoft.com/office/powerpoint/2010/main" val="92251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and 2 – obvious</a:t>
            </a:r>
          </a:p>
          <a:p>
            <a:r>
              <a:rPr lang="en-GB" dirty="0"/>
              <a:t>3. Marking things out on calendars means you can respond well to doodle polls, other people checking your calendar, etc. It also means other people see you working, get used to the idea that you have certain routines and respond to your habits. </a:t>
            </a:r>
          </a:p>
          <a:p>
            <a:r>
              <a:rPr lang="en-GB" dirty="0"/>
              <a:t>4. This time is an investment in your mental health, your skills, your career development, your reputation, and your reproducibility.</a:t>
            </a:r>
          </a:p>
          <a:p>
            <a:r>
              <a:rPr lang="en-GB" dirty="0"/>
              <a:t>5. This is because if you become the kind of person who knows what you have and where you have it, you are no longer the person who scrambles to find a quote or who second-guessing themselves or who panics because deadlines loom unexpectedly. No guarantees, but the more you get good at what you can do, the less you will struggle with what you can’t do. </a:t>
            </a:r>
          </a:p>
          <a:p>
            <a:r>
              <a:rPr lang="en-GB" dirty="0"/>
              <a:t>6. You know your strengths and routines, you know your responses. You can judge effectively if today is a sort things mindlessly day, a review things in detail day, a call up other people and speak out loud day or a figure out how to do that thing by watching videos day. Knowing your self and giving your self time to be yourself is a kind of sophistication and/or joy. </a:t>
            </a:r>
          </a:p>
        </p:txBody>
      </p:sp>
      <p:sp>
        <p:nvSpPr>
          <p:cNvPr id="4" name="Slide Number Placeholder 3"/>
          <p:cNvSpPr>
            <a:spLocks noGrp="1"/>
          </p:cNvSpPr>
          <p:nvPr>
            <p:ph type="sldNum" sz="quarter" idx="5"/>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824485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2445489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26/02/2024</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26/02/2024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26/02/2024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26/02/2024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26/02/2024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26/02/2024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26/02/2024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26/02/2024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26/02/2024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26/02/2024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26/02/2024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26/02/2024</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26/02/2024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26/02/2024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26/02/2024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26/02/2024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26/02/2024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26/02/2024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26/02/2024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26/02/2024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26/02/2024</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26/02/2024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26/02/2024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26/02/2024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26/02/2024</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080/23273798.2018.142580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en.wikipedia.org/wiki/Pomodoro_Technique" TargetMode="External"/><Relationship Id="rId5" Type="http://schemas.openxmlformats.org/officeDocument/2006/relationships/hyperlink" Target="https://en.wikipedia.org/wiki/Getting_Things_Done" TargetMode="External"/><Relationship Id="rId4" Type="http://schemas.openxmlformats.org/officeDocument/2006/relationships/hyperlink" Target="https://doi.org/10.3758/s13423-015-0956-7"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831851" y="1209040"/>
            <a:ext cx="4730050" cy="2578867"/>
          </a:xfrm>
        </p:spPr>
        <p:txBody>
          <a:bodyPr>
            <a:normAutofit/>
          </a:bodyPr>
          <a:lstStyle/>
          <a:p>
            <a:r>
              <a:rPr lang="en-GB" dirty="0"/>
              <a:t>Documenting </a:t>
            </a:r>
            <a:endParaRPr lang="en-US" dirty="0"/>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Coding in Public workshop</a:t>
            </a:r>
          </a:p>
          <a:p>
            <a:r>
              <a:rPr lang="en-GB" dirty="0"/>
              <a:t>2024</a:t>
            </a:r>
            <a:endParaRPr lang="en-US" dirty="0"/>
          </a:p>
        </p:txBody>
      </p:sp>
      <p:pic>
        <p:nvPicPr>
          <p:cNvPr id="7" name="Picture Placeholder 5">
            <a:extLst>
              <a:ext uri="{FF2B5EF4-FFF2-40B4-BE49-F238E27FC236}">
                <a16:creationId xmlns:a16="http://schemas.microsoft.com/office/drawing/2014/main" id="{081F8F27-1C23-DE44-B435-0913D52578A2}"/>
              </a:ext>
              <a:ext uri="{C183D7F6-B498-43B3-948B-1728B52AA6E4}">
                <adec:decorative xmlns:adec="http://schemas.microsoft.com/office/drawing/2017/decorative" val="1"/>
              </a:ext>
            </a:extLst>
          </p:cNvPr>
          <p:cNvPicPr>
            <a:picLocks noGrp="1" noChangeAspect="1"/>
          </p:cNvPicPr>
          <p:nvPr>
            <p:ph type="pic" idx="13"/>
          </p:nvPr>
        </p:nvPicPr>
        <p:blipFill>
          <a:blip r:embed="rId3"/>
          <a:srcRect l="4994" r="4994"/>
          <a:stretch>
            <a:fillRect/>
          </a:stretch>
        </p:blipFill>
        <p:spPr/>
      </p:pic>
      <p:pic>
        <p:nvPicPr>
          <p:cNvPr id="8" name="Picture 6">
            <a:extLst>
              <a:ext uri="{C183D7F6-B498-43B3-948B-1728B52AA6E4}">
                <adec:decorative xmlns:adec="http://schemas.microsoft.com/office/drawing/2017/decorative" val="1"/>
              </a:ext>
            </a:extLst>
          </p:cNvPr>
          <p:cNvPicPr>
            <a:picLocks noGrp="1" noChangeAspect="1" noChangeArrowheads="1"/>
          </p:cNvPicPr>
          <p:nvPr>
            <p:ph type="pic" idx="14"/>
          </p:nvPr>
        </p:nvPicPr>
        <p:blipFill>
          <a:blip r:embed="rId4">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2021. Created by Computational Social Science Training Team, UK Data Service. </a:t>
            </a:r>
            <a:endParaRPr lang="en-GB" sz="900"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capture tools have you used/hear of?</a:t>
            </a:r>
          </a:p>
        </p:txBody>
      </p:sp>
      <p:sp>
        <p:nvSpPr>
          <p:cNvPr id="4" name="Slide Number Placeholder 3"/>
          <p:cNvSpPr>
            <a:spLocks noGrp="1"/>
          </p:cNvSpPr>
          <p:nvPr>
            <p:ph type="sldNum" sz="quarter" idx="12"/>
          </p:nvPr>
        </p:nvSpPr>
        <p:spPr/>
        <p:txBody>
          <a:bodyPr/>
          <a:lstStyle/>
          <a:p>
            <a:fld id="{016687C5-7511-7743-B429-3BDBE272F28B}" type="slidenum">
              <a:rPr lang="en-US" smtClean="0"/>
              <a:t>10</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8954313D-1766-A275-27F4-1CF442362FC8}"/>
              </a:ext>
            </a:extLst>
          </p:cNvPr>
          <p:cNvPicPr>
            <a:picLocks noChangeAspect="1"/>
          </p:cNvPicPr>
          <p:nvPr/>
        </p:nvPicPr>
        <p:blipFill rotWithShape="1">
          <a:blip r:embed="rId2"/>
          <a:srcRect t="14566" r="33256" b="44986"/>
          <a:stretch/>
        </p:blipFill>
        <p:spPr>
          <a:xfrm>
            <a:off x="1758139" y="1383126"/>
            <a:ext cx="8137392" cy="277393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C7A6E5E-C119-F863-F1EB-2825201E3EB5}"/>
              </a:ext>
            </a:extLst>
          </p:cNvPr>
          <p:cNvPicPr>
            <a:picLocks noChangeAspect="1"/>
          </p:cNvPicPr>
          <p:nvPr/>
        </p:nvPicPr>
        <p:blipFill rotWithShape="1">
          <a:blip r:embed="rId2"/>
          <a:srcRect l="66557" t="14566" b="44986"/>
          <a:stretch/>
        </p:blipFill>
        <p:spPr>
          <a:xfrm>
            <a:off x="1844167" y="3764975"/>
            <a:ext cx="4077437" cy="2773937"/>
          </a:xfrm>
          <a:prstGeom prst="rect">
            <a:avLst/>
          </a:prstGeom>
        </p:spPr>
      </p:pic>
      <p:pic>
        <p:nvPicPr>
          <p:cNvPr id="8" name="Picture 7" descr="Text&#10;&#10;Description automatically generated">
            <a:extLst>
              <a:ext uri="{FF2B5EF4-FFF2-40B4-BE49-F238E27FC236}">
                <a16:creationId xmlns:a16="http://schemas.microsoft.com/office/drawing/2014/main" id="{00C1ED28-97E2-AB10-BAE2-8E27721BD9ED}"/>
              </a:ext>
            </a:extLst>
          </p:cNvPr>
          <p:cNvPicPr>
            <a:picLocks noChangeAspect="1"/>
          </p:cNvPicPr>
          <p:nvPr/>
        </p:nvPicPr>
        <p:blipFill rotWithShape="1">
          <a:blip r:embed="rId3"/>
          <a:srcRect l="1071" t="14006" r="66407" b="73669"/>
          <a:stretch/>
        </p:blipFill>
        <p:spPr>
          <a:xfrm>
            <a:off x="5856513" y="5511106"/>
            <a:ext cx="3964962" cy="845244"/>
          </a:xfrm>
          <a:prstGeom prst="rect">
            <a:avLst/>
          </a:prstGeom>
        </p:spPr>
      </p:pic>
      <p:pic>
        <p:nvPicPr>
          <p:cNvPr id="9" name="Picture 8" descr="Text&#10;&#10;Description automatically generated">
            <a:extLst>
              <a:ext uri="{FF2B5EF4-FFF2-40B4-BE49-F238E27FC236}">
                <a16:creationId xmlns:a16="http://schemas.microsoft.com/office/drawing/2014/main" id="{4D014A2D-43F7-2E2F-648B-311750CFCD35}"/>
              </a:ext>
            </a:extLst>
          </p:cNvPr>
          <p:cNvPicPr>
            <a:picLocks noChangeAspect="1"/>
          </p:cNvPicPr>
          <p:nvPr/>
        </p:nvPicPr>
        <p:blipFill rotWithShape="1">
          <a:blip r:embed="rId3"/>
          <a:srcRect l="33300" t="14006" r="33256" b="66498"/>
          <a:stretch/>
        </p:blipFill>
        <p:spPr>
          <a:xfrm>
            <a:off x="5810410" y="4151032"/>
            <a:ext cx="4077437" cy="1337022"/>
          </a:xfrm>
          <a:prstGeom prst="rect">
            <a:avLst/>
          </a:prstGeom>
        </p:spPr>
      </p:pic>
    </p:spTree>
    <p:extLst>
      <p:ext uri="{BB962C8B-B14F-4D97-AF65-F5344CB8AC3E}">
        <p14:creationId xmlns:p14="http://schemas.microsoft.com/office/powerpoint/2010/main" val="278637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Do NOT</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Autofit/>
          </a:bodyPr>
          <a:lstStyle/>
          <a:p>
            <a:r>
              <a:rPr lang="en-GB" dirty="0">
                <a:solidFill>
                  <a:srgbClr val="1D2125"/>
                </a:solidFill>
                <a:latin typeface="+mn-lt"/>
              </a:rPr>
              <a:t>assume you’ll remember</a:t>
            </a:r>
          </a:p>
          <a:p>
            <a:r>
              <a:rPr lang="en-GB" dirty="0">
                <a:solidFill>
                  <a:srgbClr val="1D2125"/>
                </a:solidFill>
                <a:latin typeface="+mn-lt"/>
              </a:rPr>
              <a:t>evaluate its worth in the moment</a:t>
            </a:r>
          </a:p>
          <a:p>
            <a:r>
              <a:rPr lang="en-GB" dirty="0">
                <a:solidFill>
                  <a:srgbClr val="1D2125"/>
                </a:solidFill>
                <a:latin typeface="+mn-lt"/>
              </a:rPr>
              <a:t>get embarrassed about capturing this thing</a:t>
            </a:r>
          </a:p>
          <a:p>
            <a:endParaRPr lang="en-GB" dirty="0">
              <a:solidFill>
                <a:srgbClr val="1D2125"/>
              </a:solidFill>
              <a:latin typeface="+mn-lt"/>
            </a:endParaRPr>
          </a:p>
          <a:p>
            <a:pPr marL="0" indent="0" algn="l">
              <a:buNone/>
            </a:pPr>
            <a:endParaRPr lang="en-GB" dirty="0">
              <a:solidFill>
                <a:srgbClr val="1D2125"/>
              </a:solidFill>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11</a:t>
            </a:fld>
            <a:endParaRPr lang="en-US"/>
          </a:p>
        </p:txBody>
      </p:sp>
    </p:spTree>
    <p:extLst>
      <p:ext uri="{BB962C8B-B14F-4D97-AF65-F5344CB8AC3E}">
        <p14:creationId xmlns:p14="http://schemas.microsoft.com/office/powerpoint/2010/main" val="31816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Combine</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b="0" i="0" dirty="0">
                <a:solidFill>
                  <a:srgbClr val="1D2125"/>
                </a:solidFill>
                <a:effectLst/>
                <a:latin typeface="-apple-system"/>
              </a:rPr>
              <a:t>Schedule time to regularly check your capture tools </a:t>
            </a:r>
            <a:r>
              <a:rPr lang="en-GB" dirty="0">
                <a:solidFill>
                  <a:srgbClr val="1D2125"/>
                </a:solidFill>
                <a:latin typeface="-apple-system"/>
              </a:rPr>
              <a:t>to put the things you have captured in better/central/long term places. </a:t>
            </a:r>
          </a:p>
          <a:p>
            <a:pPr algn="l"/>
            <a:r>
              <a:rPr lang="en-GB" b="0" i="0" dirty="0">
                <a:solidFill>
                  <a:srgbClr val="1D2125"/>
                </a:solidFill>
                <a:effectLst/>
                <a:latin typeface="-apple-system"/>
              </a:rPr>
              <a:t>Automate when possible, build habits for non-automatable</a:t>
            </a:r>
          </a:p>
          <a:p>
            <a:pPr algn="l"/>
            <a:r>
              <a:rPr lang="en-GB" b="0" i="0" dirty="0">
                <a:solidFill>
                  <a:srgbClr val="1D2125"/>
                </a:solidFill>
                <a:effectLst/>
                <a:latin typeface="-apple-system"/>
              </a:rPr>
              <a:t>Always look for better </a:t>
            </a:r>
            <a:r>
              <a:rPr lang="en-GB" dirty="0">
                <a:solidFill>
                  <a:srgbClr val="1D2125"/>
                </a:solidFill>
                <a:latin typeface="-apple-system"/>
              </a:rPr>
              <a:t>automation and/or habits</a:t>
            </a:r>
          </a:p>
        </p:txBody>
      </p:sp>
      <p:sp>
        <p:nvSpPr>
          <p:cNvPr id="4" name="Slide Number Placeholder 3"/>
          <p:cNvSpPr>
            <a:spLocks noGrp="1"/>
          </p:cNvSpPr>
          <p:nvPr>
            <p:ph type="sldNum" sz="quarter" idx="12"/>
          </p:nvPr>
        </p:nvSpPr>
        <p:spPr/>
        <p:txBody>
          <a:bodyPr/>
          <a:lstStyle/>
          <a:p>
            <a:fld id="{016687C5-7511-7743-B429-3BDBE272F28B}" type="slidenum">
              <a:rPr lang="en-US" smtClean="0"/>
              <a:t>12</a:t>
            </a:fld>
            <a:endParaRPr lang="en-US"/>
          </a:p>
        </p:txBody>
      </p:sp>
    </p:spTree>
    <p:extLst>
      <p:ext uri="{BB962C8B-B14F-4D97-AF65-F5344CB8AC3E}">
        <p14:creationId xmlns:p14="http://schemas.microsoft.com/office/powerpoint/2010/main" val="71326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Sort honestly</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Autofit/>
          </a:bodyPr>
          <a:lstStyle/>
          <a:p>
            <a:pPr marL="0" indent="0">
              <a:buNone/>
            </a:pPr>
            <a:r>
              <a:rPr lang="en-GB" dirty="0"/>
              <a:t>Schedule regular sorting time. </a:t>
            </a:r>
          </a:p>
          <a:p>
            <a:pPr marL="0" indent="0">
              <a:buNone/>
            </a:pPr>
            <a:r>
              <a:rPr lang="en-GB" dirty="0"/>
              <a:t>Read everything in your central place and ask yourself:</a:t>
            </a:r>
          </a:p>
          <a:p>
            <a:pPr marL="457200" indent="-457200">
              <a:buFont typeface="+mj-lt"/>
              <a:buAutoNum type="arabicPeriod"/>
            </a:pPr>
            <a:r>
              <a:rPr lang="en-GB" b="1" dirty="0"/>
              <a:t>Do you understand it? </a:t>
            </a:r>
            <a:r>
              <a:rPr lang="en-GB" dirty="0"/>
              <a:t>If no, delete it.  </a:t>
            </a:r>
          </a:p>
          <a:p>
            <a:pPr marL="457200" indent="-457200">
              <a:buFont typeface="+mj-lt"/>
              <a:buAutoNum type="arabicPeriod"/>
            </a:pPr>
            <a:r>
              <a:rPr lang="en-GB" dirty="0"/>
              <a:t>If yes, ask yourself: </a:t>
            </a:r>
            <a:r>
              <a:rPr lang="en-GB" sz="2400" b="1" dirty="0"/>
              <a:t>Will you use it in the next 6 months?</a:t>
            </a:r>
          </a:p>
          <a:p>
            <a:pPr marL="1371600" lvl="2" indent="-457200">
              <a:buFont typeface="+mj-lt"/>
              <a:buAutoNum type="arabicPeriod"/>
            </a:pPr>
            <a:r>
              <a:rPr lang="en-GB" sz="2400" dirty="0"/>
              <a:t>If no, archive it (searchable, not binned, low effort) </a:t>
            </a:r>
          </a:p>
          <a:p>
            <a:pPr marL="1371600" lvl="2" indent="-457200">
              <a:buFont typeface="+mj-lt"/>
              <a:buAutoNum type="arabicPeriod"/>
            </a:pPr>
            <a:r>
              <a:rPr lang="en-GB" sz="2400" dirty="0"/>
              <a:t>If yes, sort it by </a:t>
            </a:r>
          </a:p>
          <a:p>
            <a:pPr marL="914400" lvl="2" indent="0">
              <a:buNone/>
            </a:pPr>
            <a:r>
              <a:rPr lang="en-GB" sz="2400" dirty="0"/>
              <a:t>* Moving it to other places/folders/apps/etc.</a:t>
            </a:r>
          </a:p>
          <a:p>
            <a:pPr marL="914400" lvl="2" indent="0">
              <a:buNone/>
            </a:pPr>
            <a:r>
              <a:rPr lang="en-GB" sz="2400" dirty="0"/>
              <a:t>* Tag/label/rename</a:t>
            </a:r>
          </a:p>
          <a:p>
            <a:pPr marL="914400" lvl="2" indent="0">
              <a:buNone/>
            </a:pPr>
            <a:r>
              <a:rPr lang="en-GB" sz="2400" dirty="0"/>
              <a:t>* Link to other things (as appropriate)</a:t>
            </a:r>
          </a:p>
        </p:txBody>
      </p:sp>
      <p:sp>
        <p:nvSpPr>
          <p:cNvPr id="4" name="Slide Number Placeholder 3"/>
          <p:cNvSpPr>
            <a:spLocks noGrp="1"/>
          </p:cNvSpPr>
          <p:nvPr>
            <p:ph type="sldNum" sz="quarter" idx="12"/>
          </p:nvPr>
        </p:nvSpPr>
        <p:spPr/>
        <p:txBody>
          <a:bodyPr/>
          <a:lstStyle/>
          <a:p>
            <a:fld id="{016687C5-7511-7743-B429-3BDBE272F28B}" type="slidenum">
              <a:rPr lang="en-US" smtClean="0"/>
              <a:t>13</a:t>
            </a:fld>
            <a:endParaRPr lang="en-US"/>
          </a:p>
        </p:txBody>
      </p:sp>
    </p:spTree>
    <p:extLst>
      <p:ext uri="{BB962C8B-B14F-4D97-AF65-F5344CB8AC3E}">
        <p14:creationId xmlns:p14="http://schemas.microsoft.com/office/powerpoint/2010/main" val="300239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Talk about your combining/sorting processes</a:t>
            </a:r>
          </a:p>
        </p:txBody>
      </p:sp>
      <p:sp>
        <p:nvSpPr>
          <p:cNvPr id="4" name="Slide Number Placeholder 3"/>
          <p:cNvSpPr>
            <a:spLocks noGrp="1"/>
          </p:cNvSpPr>
          <p:nvPr>
            <p:ph type="sldNum" sz="quarter" idx="12"/>
          </p:nvPr>
        </p:nvSpPr>
        <p:spPr/>
        <p:txBody>
          <a:bodyPr/>
          <a:lstStyle/>
          <a:p>
            <a:fld id="{016687C5-7511-7743-B429-3BDBE272F28B}" type="slidenum">
              <a:rPr lang="en-US" smtClean="0"/>
              <a:t>14</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49A45D41-83CE-1B4F-F365-3D3850A2E5C3}"/>
              </a:ext>
            </a:extLst>
          </p:cNvPr>
          <p:cNvPicPr>
            <a:picLocks noChangeAspect="1"/>
          </p:cNvPicPr>
          <p:nvPr/>
        </p:nvPicPr>
        <p:blipFill rotWithShape="1">
          <a:blip r:embed="rId2"/>
          <a:srcRect l="1512" t="14678" r="34265" b="32661"/>
          <a:stretch/>
        </p:blipFill>
        <p:spPr>
          <a:xfrm>
            <a:off x="1911819" y="1121668"/>
            <a:ext cx="7830031" cy="3611496"/>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EE93268B-AADB-01F1-A59F-A1E71458ECA2}"/>
              </a:ext>
            </a:extLst>
          </p:cNvPr>
          <p:cNvPicPr>
            <a:picLocks noChangeAspect="1"/>
          </p:cNvPicPr>
          <p:nvPr/>
        </p:nvPicPr>
        <p:blipFill rotWithShape="1">
          <a:blip r:embed="rId2"/>
          <a:srcRect l="66817" t="14678" r="1428" b="57084"/>
          <a:stretch/>
        </p:blipFill>
        <p:spPr>
          <a:xfrm>
            <a:off x="5870377" y="3872552"/>
            <a:ext cx="3871473" cy="1936577"/>
          </a:xfrm>
          <a:prstGeom prst="rect">
            <a:avLst/>
          </a:prstGeom>
        </p:spPr>
      </p:pic>
    </p:spTree>
    <p:extLst>
      <p:ext uri="{BB962C8B-B14F-4D97-AF65-F5344CB8AC3E}">
        <p14:creationId xmlns:p14="http://schemas.microsoft.com/office/powerpoint/2010/main" val="144345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Refine turns ‘captured’ into ‘actionable’</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a:xfrm>
            <a:off x="838200" y="1548713"/>
            <a:ext cx="9737785" cy="4065454"/>
          </a:xfrm>
        </p:spPr>
        <p:txBody>
          <a:bodyPr>
            <a:normAutofit fontScale="92500" lnSpcReduction="10000"/>
          </a:bodyPr>
          <a:lstStyle/>
          <a:p>
            <a:pPr marL="0" indent="0">
              <a:buNone/>
            </a:pPr>
            <a:r>
              <a:rPr lang="en-GB" dirty="0">
                <a:solidFill>
                  <a:srgbClr val="1D2125"/>
                </a:solidFill>
                <a:latin typeface="-apple-system"/>
              </a:rPr>
              <a:t>Spend some time figuring out :</a:t>
            </a:r>
          </a:p>
          <a:p>
            <a:r>
              <a:rPr lang="en-GB" dirty="0">
                <a:solidFill>
                  <a:srgbClr val="1D2125"/>
                </a:solidFill>
                <a:latin typeface="-apple-system"/>
              </a:rPr>
              <a:t>What a successful output or ending looks like (or what is a stopping point)</a:t>
            </a:r>
          </a:p>
          <a:p>
            <a:r>
              <a:rPr lang="en-GB" dirty="0">
                <a:solidFill>
                  <a:srgbClr val="1D2125"/>
                </a:solidFill>
                <a:latin typeface="-apple-system"/>
              </a:rPr>
              <a:t>What needs to happen (and in what order?) to reach that ending</a:t>
            </a:r>
          </a:p>
          <a:p>
            <a:r>
              <a:rPr lang="en-GB" dirty="0">
                <a:solidFill>
                  <a:srgbClr val="1D2125"/>
                </a:solidFill>
                <a:latin typeface="-apple-system"/>
              </a:rPr>
              <a:t>What needs to be learned/researched</a:t>
            </a:r>
          </a:p>
          <a:p>
            <a:r>
              <a:rPr lang="en-GB" dirty="0">
                <a:solidFill>
                  <a:srgbClr val="1D2125"/>
                </a:solidFill>
                <a:latin typeface="-apple-system"/>
              </a:rPr>
              <a:t>What resources are needed/who has them/how to get them</a:t>
            </a:r>
          </a:p>
          <a:p>
            <a:r>
              <a:rPr lang="en-GB" dirty="0">
                <a:solidFill>
                  <a:srgbClr val="1D2125"/>
                </a:solidFill>
                <a:latin typeface="-apple-system"/>
              </a:rPr>
              <a:t>Who needs to be consulted/involved/informed</a:t>
            </a:r>
          </a:p>
          <a:p>
            <a:r>
              <a:rPr lang="en-GB" dirty="0">
                <a:solidFill>
                  <a:srgbClr val="1D2125"/>
                </a:solidFill>
                <a:latin typeface="-apple-system"/>
              </a:rPr>
              <a:t>Etc.</a:t>
            </a:r>
          </a:p>
          <a:p>
            <a:endParaRPr lang="en-GB" dirty="0">
              <a:solidFill>
                <a:srgbClr val="1D2125"/>
              </a:solidFill>
              <a:latin typeface="-apple-system"/>
            </a:endParaRPr>
          </a:p>
          <a:p>
            <a:pPr marL="0" indent="0">
              <a:buNone/>
            </a:pPr>
            <a:r>
              <a:rPr lang="en-GB" dirty="0">
                <a:solidFill>
                  <a:srgbClr val="1D2125"/>
                </a:solidFill>
                <a:latin typeface="-apple-system"/>
              </a:rPr>
              <a:t>This steps should produce action items like “Identify a suitable publication” or “get the finance code for the expenses” or “ask Chris about sitting on the advisory committee”. </a:t>
            </a:r>
          </a:p>
          <a:p>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15</a:t>
            </a:fld>
            <a:endParaRPr lang="en-US"/>
          </a:p>
        </p:txBody>
      </p:sp>
    </p:spTree>
    <p:extLst>
      <p:ext uri="{BB962C8B-B14F-4D97-AF65-F5344CB8AC3E}">
        <p14:creationId xmlns:p14="http://schemas.microsoft.com/office/powerpoint/2010/main" val="534944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Action!</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If you can do it quickly (less than 2 minutes), just do it. </a:t>
            </a:r>
          </a:p>
          <a:p>
            <a:pPr algn="l"/>
            <a:r>
              <a:rPr lang="en-GB" dirty="0">
                <a:solidFill>
                  <a:srgbClr val="1D2125"/>
                </a:solidFill>
                <a:latin typeface="-apple-system"/>
              </a:rPr>
              <a:t>If you can do it but not quickly, then schedule it to be done.</a:t>
            </a:r>
          </a:p>
          <a:p>
            <a:pPr algn="l"/>
            <a:r>
              <a:rPr lang="en-GB" dirty="0">
                <a:solidFill>
                  <a:srgbClr val="1D2125"/>
                </a:solidFill>
                <a:latin typeface="-apple-system"/>
              </a:rPr>
              <a:t>If cannot do it without another thing, schedule both the things. </a:t>
            </a:r>
          </a:p>
        </p:txBody>
      </p:sp>
      <p:sp>
        <p:nvSpPr>
          <p:cNvPr id="4" name="Slide Number Placeholder 3"/>
          <p:cNvSpPr>
            <a:spLocks noGrp="1"/>
          </p:cNvSpPr>
          <p:nvPr>
            <p:ph type="sldNum" sz="quarter" idx="12"/>
          </p:nvPr>
        </p:nvSpPr>
        <p:spPr/>
        <p:txBody>
          <a:bodyPr/>
          <a:lstStyle/>
          <a:p>
            <a:fld id="{016687C5-7511-7743-B429-3BDBE272F28B}" type="slidenum">
              <a:rPr lang="en-US" smtClean="0"/>
              <a:t>16</a:t>
            </a:fld>
            <a:endParaRPr lang="en-US"/>
          </a:p>
        </p:txBody>
      </p:sp>
    </p:spTree>
    <p:extLst>
      <p:ext uri="{BB962C8B-B14F-4D97-AF65-F5344CB8AC3E}">
        <p14:creationId xmlns:p14="http://schemas.microsoft.com/office/powerpoint/2010/main" val="4158480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Organise = scheduling stuff you cannot do quick</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lnSpcReduction="10000"/>
          </a:bodyPr>
          <a:lstStyle/>
          <a:p>
            <a:pPr algn="l"/>
            <a:r>
              <a:rPr lang="en-GB" dirty="0">
                <a:solidFill>
                  <a:srgbClr val="1D2125"/>
                </a:solidFill>
                <a:latin typeface="-apple-system"/>
              </a:rPr>
              <a:t>What are the priority actions (necessary to do)</a:t>
            </a:r>
          </a:p>
          <a:p>
            <a:pPr algn="l"/>
            <a:r>
              <a:rPr lang="en-GB" dirty="0">
                <a:solidFill>
                  <a:srgbClr val="1D2125"/>
                </a:solidFill>
                <a:latin typeface="-apple-system"/>
              </a:rPr>
              <a:t>What are the urgent actions (need to be done first)</a:t>
            </a:r>
          </a:p>
          <a:p>
            <a:pPr algn="l"/>
            <a:r>
              <a:rPr lang="en-GB" dirty="0">
                <a:solidFill>
                  <a:srgbClr val="1D2125"/>
                </a:solidFill>
                <a:latin typeface="-apple-system"/>
              </a:rPr>
              <a:t>Who is doing what?</a:t>
            </a:r>
          </a:p>
          <a:p>
            <a:pPr algn="l"/>
            <a:r>
              <a:rPr lang="en-GB" dirty="0">
                <a:solidFill>
                  <a:srgbClr val="1D2125"/>
                </a:solidFill>
                <a:latin typeface="-apple-system"/>
              </a:rPr>
              <a:t>When are they being done?</a:t>
            </a:r>
          </a:p>
          <a:p>
            <a:pPr algn="l"/>
            <a:r>
              <a:rPr lang="en-GB" dirty="0">
                <a:solidFill>
                  <a:srgbClr val="1D2125"/>
                </a:solidFill>
                <a:latin typeface="-apple-system"/>
              </a:rPr>
              <a:t>Who or what is dependent on who/what?</a:t>
            </a:r>
          </a:p>
          <a:p>
            <a:pPr algn="l"/>
            <a:r>
              <a:rPr lang="en-GB" dirty="0">
                <a:solidFill>
                  <a:srgbClr val="1D2125"/>
                </a:solidFill>
                <a:latin typeface="-apple-system"/>
              </a:rPr>
              <a:t>Who is a resource if things go wrong?</a:t>
            </a:r>
          </a:p>
          <a:p>
            <a:pPr marL="0" indent="0" algn="l">
              <a:buNone/>
            </a:pPr>
            <a:endParaRPr lang="en-GB" dirty="0">
              <a:solidFill>
                <a:srgbClr val="1D2125"/>
              </a:solidFill>
              <a:latin typeface="-apple-system"/>
            </a:endParaRPr>
          </a:p>
          <a:p>
            <a:pPr marL="0" indent="0" algn="l">
              <a:buNone/>
            </a:pPr>
            <a:r>
              <a:rPr lang="en-GB" b="1" dirty="0">
                <a:solidFill>
                  <a:srgbClr val="1D2125"/>
                </a:solidFill>
                <a:latin typeface="-apple-system"/>
              </a:rPr>
              <a:t>Put it into calendars or to-do lists, Kanban boards, etc.</a:t>
            </a:r>
          </a:p>
          <a:p>
            <a:pPr marL="0" indent="0" algn="l">
              <a:buNone/>
            </a:pPr>
            <a:r>
              <a:rPr lang="en-GB" b="1" dirty="0">
                <a:solidFill>
                  <a:srgbClr val="1D2125"/>
                </a:solidFill>
                <a:latin typeface="-apple-system"/>
              </a:rPr>
              <a:t>Keep those records. </a:t>
            </a:r>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17</a:t>
            </a:fld>
            <a:endParaRPr lang="en-US"/>
          </a:p>
        </p:txBody>
      </p:sp>
    </p:spTree>
    <p:extLst>
      <p:ext uri="{BB962C8B-B14F-4D97-AF65-F5344CB8AC3E}">
        <p14:creationId xmlns:p14="http://schemas.microsoft.com/office/powerpoint/2010/main" val="833603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Actually action the actionable items</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This is actually doing the things that are scheduled. </a:t>
            </a:r>
          </a:p>
          <a:p>
            <a:pPr algn="l"/>
            <a:r>
              <a:rPr lang="en-GB" dirty="0">
                <a:solidFill>
                  <a:srgbClr val="1D2125"/>
                </a:solidFill>
                <a:latin typeface="-apple-system"/>
              </a:rPr>
              <a:t>Anti-procrastination tools are available. </a:t>
            </a:r>
          </a:p>
          <a:p>
            <a:pPr algn="l"/>
            <a:r>
              <a:rPr lang="en-GB" dirty="0">
                <a:solidFill>
                  <a:srgbClr val="1D2125"/>
                </a:solidFill>
                <a:latin typeface="-apple-system"/>
              </a:rPr>
              <a:t>Ask for help if you need it instead of just procrastinating. </a:t>
            </a:r>
          </a:p>
        </p:txBody>
      </p:sp>
      <p:sp>
        <p:nvSpPr>
          <p:cNvPr id="4" name="Slide Number Placeholder 3"/>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2186019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do you think is harder to do?</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19</a:t>
            </a:fld>
            <a:endParaRPr lang="en-US"/>
          </a:p>
        </p:txBody>
      </p:sp>
      <p:pic>
        <p:nvPicPr>
          <p:cNvPr id="8" name="Picture 7" descr="Chart&#10;&#10;Description automatically generated">
            <a:extLst>
              <a:ext uri="{FF2B5EF4-FFF2-40B4-BE49-F238E27FC236}">
                <a16:creationId xmlns:a16="http://schemas.microsoft.com/office/drawing/2014/main" id="{38A9C3E9-D68C-908E-DD5A-08946B22A42D}"/>
              </a:ext>
            </a:extLst>
          </p:cNvPr>
          <p:cNvPicPr>
            <a:picLocks noChangeAspect="1"/>
          </p:cNvPicPr>
          <p:nvPr/>
        </p:nvPicPr>
        <p:blipFill rotWithShape="1">
          <a:blip r:embed="rId2"/>
          <a:srcRect l="13235" t="27674" r="31429" b="18432"/>
          <a:stretch/>
        </p:blipFill>
        <p:spPr>
          <a:xfrm>
            <a:off x="1613647" y="1897956"/>
            <a:ext cx="6746582" cy="3696020"/>
          </a:xfrm>
          <a:prstGeom prst="rect">
            <a:avLst/>
          </a:prstGeom>
        </p:spPr>
      </p:pic>
    </p:spTree>
    <p:extLst>
      <p:ext uri="{BB962C8B-B14F-4D97-AF65-F5344CB8AC3E}">
        <p14:creationId xmlns:p14="http://schemas.microsoft.com/office/powerpoint/2010/main" val="1793446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Table of Contents</a:t>
            </a:r>
          </a:p>
        </p:txBody>
      </p:sp>
      <p:sp>
        <p:nvSpPr>
          <p:cNvPr id="3" name="Text Placeholder 2"/>
          <p:cNvSpPr>
            <a:spLocks noGrp="1"/>
          </p:cNvSpPr>
          <p:nvPr>
            <p:ph type="body" sz="quarter" idx="13"/>
          </p:nvPr>
        </p:nvSpPr>
        <p:spPr/>
        <p:txBody>
          <a:bodyPr>
            <a:normAutofit/>
          </a:bodyPr>
          <a:lstStyle/>
          <a:p>
            <a:r>
              <a:rPr lang="en-GB" dirty="0" err="1">
                <a:solidFill>
                  <a:srgbClr val="1D2125"/>
                </a:solidFill>
                <a:latin typeface="+mn-lt"/>
              </a:rPr>
              <a:t>Braaaaaaaaaaaaaaiiiiiiiiiiiiiiiinsssssss</a:t>
            </a:r>
            <a:endParaRPr lang="en-GB" dirty="0">
              <a:solidFill>
                <a:srgbClr val="1D2125"/>
              </a:solidFill>
              <a:latin typeface="+mn-lt"/>
            </a:endParaRPr>
          </a:p>
          <a:p>
            <a:r>
              <a:rPr lang="en-GB" dirty="0">
                <a:solidFill>
                  <a:srgbClr val="1D2125"/>
                </a:solidFill>
                <a:latin typeface="+mn-lt"/>
              </a:rPr>
              <a:t>GTD</a:t>
            </a:r>
          </a:p>
          <a:p>
            <a:r>
              <a:rPr lang="en-GB" dirty="0">
                <a:solidFill>
                  <a:srgbClr val="1D2125"/>
                </a:solidFill>
                <a:latin typeface="+mn-lt"/>
              </a:rPr>
              <a:t>Incentives</a:t>
            </a:r>
          </a:p>
          <a:p>
            <a:pPr algn="l"/>
            <a:r>
              <a:rPr lang="en-GB" dirty="0">
                <a:solidFill>
                  <a:srgbClr val="1D2125"/>
                </a:solidFill>
                <a:latin typeface="+mn-lt"/>
              </a:rPr>
              <a:t>Documentation must match the purpose</a:t>
            </a:r>
            <a:endParaRPr lang="en-GB" b="0" i="0" dirty="0">
              <a:solidFill>
                <a:srgbClr val="1D2125"/>
              </a:solidFill>
              <a:effectLst/>
              <a:latin typeface="+mn-lt"/>
            </a:endParaRPr>
          </a:p>
          <a:p>
            <a:pPr algn="l"/>
            <a:r>
              <a:rPr lang="en-GB" dirty="0">
                <a:solidFill>
                  <a:srgbClr val="1D2125"/>
                </a:solidFill>
                <a:latin typeface="+mn-lt"/>
              </a:rPr>
              <a:t>When to stop documenting</a:t>
            </a:r>
          </a:p>
          <a:p>
            <a:pPr algn="l"/>
            <a:r>
              <a:rPr lang="en-GB" dirty="0">
                <a:solidFill>
                  <a:srgbClr val="1D2125"/>
                </a:solidFill>
                <a:latin typeface="+mn-lt"/>
              </a:rPr>
              <a:t>Modern technological change</a:t>
            </a:r>
          </a:p>
          <a:p>
            <a:pPr algn="l">
              <a:buFont typeface="Arial" panose="020B0604020202020204" pitchFamily="34" charset="0"/>
              <a:buChar char="•"/>
            </a:pPr>
            <a:r>
              <a:rPr lang="en-GB" dirty="0">
                <a:solidFill>
                  <a:srgbClr val="1D2125"/>
                </a:solidFill>
                <a:latin typeface="+mn-lt"/>
              </a:rPr>
              <a:t>Q&amp;A</a:t>
            </a:r>
          </a:p>
          <a:p>
            <a:pPr algn="l">
              <a:buFont typeface="Arial" panose="020B0604020202020204" pitchFamily="34" charset="0"/>
              <a:buChar char="•"/>
            </a:pPr>
            <a:r>
              <a:rPr lang="en-GB" dirty="0">
                <a:solidFill>
                  <a:srgbClr val="1D2125"/>
                </a:solidFill>
                <a:latin typeface="+mn-lt"/>
              </a:rPr>
              <a:t>Breakout #2</a:t>
            </a:r>
            <a:endParaRPr lang="en-GB"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2</a:t>
            </a:fld>
            <a:endParaRPr lang="en-US"/>
          </a:p>
        </p:txBody>
      </p:sp>
    </p:spTree>
    <p:extLst>
      <p:ext uri="{BB962C8B-B14F-4D97-AF65-F5344CB8AC3E}">
        <p14:creationId xmlns:p14="http://schemas.microsoft.com/office/powerpoint/2010/main" val="97572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Reflect</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What is working? </a:t>
            </a:r>
          </a:p>
          <a:p>
            <a:pPr algn="l"/>
            <a:r>
              <a:rPr lang="en-GB" dirty="0">
                <a:solidFill>
                  <a:srgbClr val="1D2125"/>
                </a:solidFill>
                <a:latin typeface="-apple-system"/>
              </a:rPr>
              <a:t>What are you proud of?</a:t>
            </a:r>
          </a:p>
          <a:p>
            <a:pPr algn="l"/>
            <a:r>
              <a:rPr lang="en-GB" dirty="0">
                <a:solidFill>
                  <a:srgbClr val="1D2125"/>
                </a:solidFill>
                <a:latin typeface="-apple-system"/>
              </a:rPr>
              <a:t>Write the reflections down. </a:t>
            </a:r>
          </a:p>
          <a:p>
            <a:pPr algn="l"/>
            <a:r>
              <a:rPr lang="en-GB" dirty="0">
                <a:solidFill>
                  <a:srgbClr val="1D2125"/>
                </a:solidFill>
                <a:latin typeface="-apple-system"/>
              </a:rPr>
              <a:t>Reflect on them occasionally. </a:t>
            </a:r>
          </a:p>
          <a:p>
            <a:pPr algn="l"/>
            <a:r>
              <a:rPr lang="en-GB" dirty="0">
                <a:solidFill>
                  <a:srgbClr val="1D2125"/>
                </a:solidFill>
                <a:latin typeface="-apple-system"/>
              </a:rPr>
              <a:t>Discuss them with people when you can. </a:t>
            </a:r>
          </a:p>
          <a:p>
            <a:pPr algn="l"/>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20</a:t>
            </a:fld>
            <a:endParaRPr lang="en-US"/>
          </a:p>
        </p:txBody>
      </p:sp>
    </p:spTree>
    <p:extLst>
      <p:ext uri="{BB962C8B-B14F-4D97-AF65-F5344CB8AC3E}">
        <p14:creationId xmlns:p14="http://schemas.microsoft.com/office/powerpoint/2010/main" val="3913395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steps are not always totally separate</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r>
              <a:rPr lang="en-GB" b="0" i="0" dirty="0">
                <a:solidFill>
                  <a:srgbClr val="1D2125"/>
                </a:solidFill>
                <a:effectLst/>
                <a:latin typeface="-apple-system"/>
              </a:rPr>
              <a:t>Collaborative work often is capture + combine + sort </a:t>
            </a:r>
            <a:endParaRPr lang="en-GB" dirty="0">
              <a:solidFill>
                <a:srgbClr val="1D2125"/>
              </a:solidFill>
              <a:latin typeface="-apple-system"/>
            </a:endParaRPr>
          </a:p>
          <a:p>
            <a:pPr algn="l"/>
            <a:r>
              <a:rPr lang="en-GB" b="0" i="0" dirty="0">
                <a:solidFill>
                  <a:srgbClr val="1D2125"/>
                </a:solidFill>
                <a:effectLst/>
                <a:latin typeface="-apple-system"/>
              </a:rPr>
              <a:t>Writing agenda and minutes are part of this</a:t>
            </a:r>
          </a:p>
          <a:p>
            <a:pPr algn="l"/>
            <a:r>
              <a:rPr lang="en-GB" b="0" i="0" dirty="0">
                <a:solidFill>
                  <a:srgbClr val="1D2125"/>
                </a:solidFill>
                <a:effectLst/>
                <a:latin typeface="-apple-system"/>
              </a:rPr>
              <a:t>Checking the minutes/agreeing the action items is too</a:t>
            </a:r>
          </a:p>
          <a:p>
            <a:pPr algn="l"/>
            <a:r>
              <a:rPr lang="en-GB" dirty="0">
                <a:solidFill>
                  <a:srgbClr val="1D2125"/>
                </a:solidFill>
                <a:latin typeface="-apple-system"/>
              </a:rPr>
              <a:t>M</a:t>
            </a:r>
            <a:r>
              <a:rPr lang="en-GB" b="0" i="0" dirty="0">
                <a:solidFill>
                  <a:srgbClr val="1D2125"/>
                </a:solidFill>
                <a:effectLst/>
                <a:latin typeface="-apple-system"/>
              </a:rPr>
              <a:t>ay need explicit follow ups to refl</a:t>
            </a:r>
            <a:r>
              <a:rPr lang="en-GB" dirty="0">
                <a:solidFill>
                  <a:srgbClr val="1D2125"/>
                </a:solidFill>
                <a:latin typeface="-apple-system"/>
              </a:rPr>
              <a:t>ect on brainstorm outputs </a:t>
            </a:r>
          </a:p>
          <a:p>
            <a:pPr algn="l"/>
            <a:r>
              <a:rPr lang="en-GB" dirty="0">
                <a:solidFill>
                  <a:srgbClr val="1D2125"/>
                </a:solidFill>
                <a:latin typeface="-apple-system"/>
              </a:rPr>
              <a:t>Put everything in a central, accessible place </a:t>
            </a:r>
          </a:p>
          <a:p>
            <a:pPr algn="l"/>
            <a:r>
              <a:rPr lang="en-GB" dirty="0">
                <a:solidFill>
                  <a:srgbClr val="1D2125"/>
                </a:solidFill>
                <a:latin typeface="-apple-system"/>
              </a:rPr>
              <a:t>Make it easy for others (e.g. put a link to the doc in an email, mark the things you want them to check with their initials/in colour/etc.)</a:t>
            </a:r>
          </a:p>
          <a:p>
            <a:pPr algn="l"/>
            <a:r>
              <a:rPr lang="en-GB" dirty="0">
                <a:solidFill>
                  <a:srgbClr val="1D2125"/>
                </a:solidFill>
                <a:latin typeface="-apple-system"/>
              </a:rPr>
              <a:t>Put sessions in comms plan/calendars/to-do lists/Trello boards/etc.</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21</a:t>
            </a:fld>
            <a:endParaRPr lang="en-US"/>
          </a:p>
        </p:txBody>
      </p:sp>
    </p:spTree>
    <p:extLst>
      <p:ext uri="{BB962C8B-B14F-4D97-AF65-F5344CB8AC3E}">
        <p14:creationId xmlns:p14="http://schemas.microsoft.com/office/powerpoint/2010/main" val="3047311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Doesn’t GTD take a lot of time? </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marL="457200" indent="-457200">
              <a:buFont typeface="+mj-lt"/>
              <a:buAutoNum type="arabicPeriod"/>
            </a:pPr>
            <a:r>
              <a:rPr lang="en-GB" dirty="0"/>
              <a:t>Not as much as you think. </a:t>
            </a:r>
          </a:p>
          <a:p>
            <a:pPr marL="457200" indent="-457200">
              <a:buFont typeface="+mj-lt"/>
              <a:buAutoNum type="arabicPeriod"/>
            </a:pPr>
            <a:r>
              <a:rPr lang="en-GB" dirty="0"/>
              <a:t>It gets easier/faster with practice.</a:t>
            </a:r>
          </a:p>
          <a:p>
            <a:pPr marL="457200" indent="-457200">
              <a:buFont typeface="+mj-lt"/>
              <a:buAutoNum type="arabicPeriod"/>
            </a:pPr>
            <a:r>
              <a:rPr lang="en-GB" dirty="0"/>
              <a:t>Protected time in your calendar = respected time.</a:t>
            </a:r>
          </a:p>
          <a:p>
            <a:pPr marL="457200" indent="-457200">
              <a:buFont typeface="+mj-lt"/>
              <a:buAutoNum type="arabicPeriod"/>
            </a:pPr>
            <a:r>
              <a:rPr lang="en-GB" dirty="0"/>
              <a:t>Time spent on GTD is an investment in you. </a:t>
            </a:r>
          </a:p>
          <a:p>
            <a:pPr marL="457200" indent="-457200">
              <a:buFont typeface="+mj-lt"/>
              <a:buAutoNum type="arabicPeriod"/>
            </a:pPr>
            <a:r>
              <a:rPr lang="en-GB" dirty="0"/>
              <a:t>Time invested = time and mental effort later</a:t>
            </a:r>
          </a:p>
          <a:p>
            <a:pPr marL="457200" indent="-457200">
              <a:buFont typeface="+mj-lt"/>
              <a:buAutoNum type="arabicPeriod"/>
            </a:pPr>
            <a:r>
              <a:rPr lang="en-GB" dirty="0"/>
              <a:t>You come to know yourself better and thus act appropriately. </a:t>
            </a:r>
          </a:p>
          <a:p>
            <a:pPr marL="0" indent="0">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22</a:t>
            </a:fld>
            <a:endParaRPr lang="en-US"/>
          </a:p>
        </p:txBody>
      </p:sp>
    </p:spTree>
    <p:extLst>
      <p:ext uri="{BB962C8B-B14F-4D97-AF65-F5344CB8AC3E}">
        <p14:creationId xmlns:p14="http://schemas.microsoft.com/office/powerpoint/2010/main" val="1676047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Do these GTD habits help/hurt some researchers more than others?</a:t>
            </a:r>
          </a:p>
        </p:txBody>
      </p:sp>
      <p:sp>
        <p:nvSpPr>
          <p:cNvPr id="4" name="Slide Number Placeholder 3"/>
          <p:cNvSpPr>
            <a:spLocks noGrp="1"/>
          </p:cNvSpPr>
          <p:nvPr>
            <p:ph type="sldNum" sz="quarter" idx="12"/>
          </p:nvPr>
        </p:nvSpPr>
        <p:spPr/>
        <p:txBody>
          <a:bodyPr/>
          <a:lstStyle/>
          <a:p>
            <a:fld id="{016687C5-7511-7743-B429-3BDBE272F28B}" type="slidenum">
              <a:rPr lang="en-US" smtClean="0"/>
              <a:t>23</a:t>
            </a:fld>
            <a:endParaRPr lang="en-US"/>
          </a:p>
        </p:txBody>
      </p:sp>
      <p:pic>
        <p:nvPicPr>
          <p:cNvPr id="8" name="Picture 7" descr="Chart&#10;&#10;Description automatically generated">
            <a:extLst>
              <a:ext uri="{FF2B5EF4-FFF2-40B4-BE49-F238E27FC236}">
                <a16:creationId xmlns:a16="http://schemas.microsoft.com/office/drawing/2014/main" id="{38A9C3E9-D68C-908E-DD5A-08946B22A42D}"/>
              </a:ext>
            </a:extLst>
          </p:cNvPr>
          <p:cNvPicPr>
            <a:picLocks noChangeAspect="1"/>
          </p:cNvPicPr>
          <p:nvPr/>
        </p:nvPicPr>
        <p:blipFill rotWithShape="1">
          <a:blip r:embed="rId2"/>
          <a:srcRect l="13235" t="27674" r="31429" b="18432"/>
          <a:stretch/>
        </p:blipFill>
        <p:spPr>
          <a:xfrm>
            <a:off x="1613647" y="1897956"/>
            <a:ext cx="6746582" cy="3696020"/>
          </a:xfrm>
          <a:prstGeom prst="rect">
            <a:avLst/>
          </a:prstGeom>
        </p:spPr>
      </p:pic>
    </p:spTree>
    <p:extLst>
      <p:ext uri="{BB962C8B-B14F-4D97-AF65-F5344CB8AC3E}">
        <p14:creationId xmlns:p14="http://schemas.microsoft.com/office/powerpoint/2010/main" val="3997242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mn-lt"/>
              </a:rPr>
              <a:t>Incentives</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24</a:t>
            </a:fld>
            <a:endParaRPr lang="en-US"/>
          </a:p>
        </p:txBody>
      </p:sp>
    </p:spTree>
    <p:extLst>
      <p:ext uri="{BB962C8B-B14F-4D97-AF65-F5344CB8AC3E}">
        <p14:creationId xmlns:p14="http://schemas.microsoft.com/office/powerpoint/2010/main" val="1763664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incentives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Get help from others</a:t>
            </a:r>
          </a:p>
          <a:p>
            <a:pPr algn="l"/>
            <a:r>
              <a:rPr lang="en-GB" dirty="0">
                <a:solidFill>
                  <a:srgbClr val="1D2125"/>
                </a:solidFill>
                <a:latin typeface="-apple-system"/>
              </a:rPr>
              <a:t>Pomodoro technique – 4 X 25 focus minutes + 5 break minutes </a:t>
            </a:r>
          </a:p>
          <a:p>
            <a:pPr algn="l"/>
            <a:r>
              <a:rPr lang="en-GB" dirty="0">
                <a:solidFill>
                  <a:srgbClr val="1D2125"/>
                </a:solidFill>
                <a:latin typeface="-apple-system"/>
              </a:rPr>
              <a:t>Reward yourself for any steps done, tasks done, or </a:t>
            </a:r>
            <a:r>
              <a:rPr lang="en-GB" dirty="0" err="1">
                <a:solidFill>
                  <a:srgbClr val="1D2125"/>
                </a:solidFill>
                <a:latin typeface="-apple-system"/>
              </a:rPr>
              <a:t>pomodoros</a:t>
            </a:r>
            <a:endParaRPr lang="en-GB" dirty="0">
              <a:solidFill>
                <a:srgbClr val="1D2125"/>
              </a:solidFill>
              <a:latin typeface="-apple-system"/>
            </a:endParaRPr>
          </a:p>
          <a:p>
            <a:pPr algn="l"/>
            <a:r>
              <a:rPr lang="en-GB" dirty="0">
                <a:solidFill>
                  <a:srgbClr val="1D2125"/>
                </a:solidFill>
                <a:latin typeface="-apple-system"/>
              </a:rPr>
              <a:t>Alternate different kinds of tasks – creative tasks, detail tasks, menial tasks, physical tasks, etc. </a:t>
            </a:r>
          </a:p>
          <a:p>
            <a:pPr algn="l"/>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25</a:t>
            </a:fld>
            <a:endParaRPr lang="en-US"/>
          </a:p>
        </p:txBody>
      </p:sp>
    </p:spTree>
    <p:extLst>
      <p:ext uri="{BB962C8B-B14F-4D97-AF65-F5344CB8AC3E}">
        <p14:creationId xmlns:p14="http://schemas.microsoft.com/office/powerpoint/2010/main" val="3847040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motivates you?</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26</a:t>
            </a:fld>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74112E2A-E4CB-43E6-7714-BB01C957FEB1}"/>
              </a:ext>
            </a:extLst>
          </p:cNvPr>
          <p:cNvPicPr>
            <a:picLocks noChangeAspect="1"/>
          </p:cNvPicPr>
          <p:nvPr/>
        </p:nvPicPr>
        <p:blipFill rotWithShape="1">
          <a:blip r:embed="rId2"/>
          <a:srcRect l="1513" t="14229" r="34012" b="40281"/>
          <a:stretch/>
        </p:blipFill>
        <p:spPr>
          <a:xfrm>
            <a:off x="1896452" y="1198709"/>
            <a:ext cx="7860766" cy="311971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004A3169-CB52-628C-7506-91199C485CB5}"/>
              </a:ext>
            </a:extLst>
          </p:cNvPr>
          <p:cNvPicPr>
            <a:picLocks noChangeAspect="1"/>
          </p:cNvPicPr>
          <p:nvPr/>
        </p:nvPicPr>
        <p:blipFill rotWithShape="1">
          <a:blip r:embed="rId2"/>
          <a:srcRect l="66691" t="14230" r="1176" b="50782"/>
          <a:stretch/>
        </p:blipFill>
        <p:spPr>
          <a:xfrm>
            <a:off x="5826835" y="3532601"/>
            <a:ext cx="3917577" cy="2399473"/>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982E533-ED85-912A-FD48-4206E3EEE184}"/>
              </a:ext>
            </a:extLst>
          </p:cNvPr>
          <p:cNvPicPr>
            <a:picLocks noChangeAspect="1"/>
          </p:cNvPicPr>
          <p:nvPr/>
        </p:nvPicPr>
        <p:blipFill rotWithShape="1">
          <a:blip r:embed="rId3"/>
          <a:srcRect t="14566" r="66534" b="73669"/>
          <a:stretch/>
        </p:blipFill>
        <p:spPr>
          <a:xfrm>
            <a:off x="1733807" y="4318426"/>
            <a:ext cx="4080222" cy="806824"/>
          </a:xfrm>
          <a:prstGeom prst="rect">
            <a:avLst/>
          </a:prstGeom>
        </p:spPr>
      </p:pic>
    </p:spTree>
    <p:extLst>
      <p:ext uri="{BB962C8B-B14F-4D97-AF65-F5344CB8AC3E}">
        <p14:creationId xmlns:p14="http://schemas.microsoft.com/office/powerpoint/2010/main" val="4291411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mn-lt"/>
              </a:rPr>
              <a:t>Documentation must match purpose</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27</a:t>
            </a:fld>
            <a:endParaRPr lang="en-US"/>
          </a:p>
        </p:txBody>
      </p:sp>
    </p:spTree>
    <p:extLst>
      <p:ext uri="{BB962C8B-B14F-4D97-AF65-F5344CB8AC3E}">
        <p14:creationId xmlns:p14="http://schemas.microsoft.com/office/powerpoint/2010/main" val="1477213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Different purposes, different documents</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Documentation is almost always better than no documentation</a:t>
            </a:r>
          </a:p>
          <a:p>
            <a:pPr algn="l"/>
            <a:r>
              <a:rPr lang="en-GB" dirty="0">
                <a:solidFill>
                  <a:srgbClr val="1D2125"/>
                </a:solidFill>
                <a:latin typeface="-apple-system"/>
              </a:rPr>
              <a:t>But what the documentation is </a:t>
            </a:r>
            <a:r>
              <a:rPr lang="en-GB" b="1" dirty="0">
                <a:solidFill>
                  <a:srgbClr val="1D2125"/>
                </a:solidFill>
                <a:latin typeface="-apple-system"/>
              </a:rPr>
              <a:t>used for </a:t>
            </a:r>
            <a:r>
              <a:rPr lang="en-GB" dirty="0">
                <a:solidFill>
                  <a:srgbClr val="1D2125"/>
                </a:solidFill>
                <a:latin typeface="-apple-system"/>
              </a:rPr>
              <a:t>is relevant</a:t>
            </a:r>
          </a:p>
          <a:p>
            <a:pPr lvl="1"/>
            <a:r>
              <a:rPr lang="en-GB" dirty="0">
                <a:solidFill>
                  <a:srgbClr val="1D2125"/>
                </a:solidFill>
                <a:latin typeface="-apple-system"/>
              </a:rPr>
              <a:t>The lists of ideas you had in the middle of the night should not be treated the same as minutes of formal project meetings</a:t>
            </a:r>
          </a:p>
          <a:p>
            <a:pPr lvl="1"/>
            <a:r>
              <a:rPr lang="en-GB" dirty="0">
                <a:solidFill>
                  <a:srgbClr val="1D2125"/>
                </a:solidFill>
                <a:latin typeface="-apple-system"/>
              </a:rPr>
              <a:t>The git log of your project is not referenced in the same way as your software version</a:t>
            </a:r>
          </a:p>
          <a:p>
            <a:pPr lvl="1"/>
            <a:r>
              <a:rPr lang="en-GB" dirty="0">
                <a:solidFill>
                  <a:srgbClr val="1D2125"/>
                </a:solidFill>
                <a:latin typeface="-apple-system"/>
              </a:rPr>
              <a:t>Et cetera</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28</a:t>
            </a:fld>
            <a:endParaRPr lang="en-US"/>
          </a:p>
        </p:txBody>
      </p:sp>
    </p:spTree>
    <p:extLst>
      <p:ext uri="{BB962C8B-B14F-4D97-AF65-F5344CB8AC3E}">
        <p14:creationId xmlns:p14="http://schemas.microsoft.com/office/powerpoint/2010/main" val="689138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Documentation by you, for you</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Lots of the things you document may never be used or even seen by others</a:t>
            </a:r>
          </a:p>
          <a:p>
            <a:pPr algn="l"/>
            <a:r>
              <a:rPr lang="en-GB" dirty="0">
                <a:solidFill>
                  <a:srgbClr val="1D2125"/>
                </a:solidFill>
                <a:latin typeface="-apple-system"/>
              </a:rPr>
              <a:t>That doesn’t mean they are not useful to document because:</a:t>
            </a:r>
          </a:p>
          <a:p>
            <a:pPr lvl="1"/>
            <a:r>
              <a:rPr lang="en-GB" sz="2400" dirty="0">
                <a:solidFill>
                  <a:srgbClr val="1D2125"/>
                </a:solidFill>
                <a:latin typeface="-apple-system"/>
              </a:rPr>
              <a:t>Can relieve your mind (out of my head, into my lists)</a:t>
            </a:r>
          </a:p>
          <a:p>
            <a:pPr lvl="1"/>
            <a:r>
              <a:rPr lang="en-GB" sz="2400" dirty="0">
                <a:solidFill>
                  <a:srgbClr val="1D2125"/>
                </a:solidFill>
                <a:latin typeface="-apple-system"/>
              </a:rPr>
              <a:t>Create an evidence trail should there ever be some kind of formal complaint (always document anything remotely hinky)</a:t>
            </a:r>
          </a:p>
          <a:p>
            <a:pPr lvl="1"/>
            <a:r>
              <a:rPr lang="en-GB" sz="2400" dirty="0">
                <a:solidFill>
                  <a:srgbClr val="1D2125"/>
                </a:solidFill>
                <a:latin typeface="-apple-system"/>
              </a:rPr>
              <a:t>Reassuring when you feel you’ve “done nothing”</a:t>
            </a:r>
          </a:p>
          <a:p>
            <a:pPr lvl="1"/>
            <a:r>
              <a:rPr lang="en-GB" sz="2400" dirty="0">
                <a:solidFill>
                  <a:srgbClr val="1D2125"/>
                </a:solidFill>
                <a:latin typeface="-apple-system"/>
              </a:rPr>
              <a:t>Are useful to peruse when you go to brush up your CV</a:t>
            </a:r>
          </a:p>
          <a:p>
            <a:pPr lvl="1"/>
            <a:r>
              <a:rPr lang="en-GB" sz="2400" dirty="0">
                <a:solidFill>
                  <a:srgbClr val="1D2125"/>
                </a:solidFill>
                <a:latin typeface="-apple-system"/>
              </a:rPr>
              <a:t>Lots of other reasons that may be quite personal</a:t>
            </a:r>
            <a:endParaRPr lang="en-GB" sz="2400" dirty="0"/>
          </a:p>
        </p:txBody>
      </p:sp>
      <p:sp>
        <p:nvSpPr>
          <p:cNvPr id="4" name="Slide Number Placeholder 3"/>
          <p:cNvSpPr>
            <a:spLocks noGrp="1"/>
          </p:cNvSpPr>
          <p:nvPr>
            <p:ph type="sldNum" sz="quarter" idx="12"/>
          </p:nvPr>
        </p:nvSpPr>
        <p:spPr/>
        <p:txBody>
          <a:bodyPr/>
          <a:lstStyle/>
          <a:p>
            <a:fld id="{016687C5-7511-7743-B429-3BDBE272F28B}" type="slidenum">
              <a:rPr lang="en-US" smtClean="0"/>
              <a:t>29</a:t>
            </a:fld>
            <a:endParaRPr lang="en-US"/>
          </a:p>
        </p:txBody>
      </p:sp>
    </p:spTree>
    <p:extLst>
      <p:ext uri="{BB962C8B-B14F-4D97-AF65-F5344CB8AC3E}">
        <p14:creationId xmlns:p14="http://schemas.microsoft.com/office/powerpoint/2010/main" val="716844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err="1">
                <a:latin typeface="+mn-lt"/>
              </a:rPr>
              <a:t>Braaaaaaaaaaaiiiiiiiiiiiiiinsssssss</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268230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 you, by you</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r>
              <a:rPr lang="en-GB" dirty="0"/>
              <a:t>Spend less time looks*, more on function</a:t>
            </a:r>
          </a:p>
          <a:p>
            <a:r>
              <a:rPr lang="en-GB" dirty="0"/>
              <a:t>Make it easy (or pleasant?) for you to use</a:t>
            </a:r>
          </a:p>
          <a:p>
            <a:r>
              <a:rPr lang="en-GB" dirty="0"/>
              <a:t>Make sure you can get things out of it quickly/safely if needed</a:t>
            </a:r>
          </a:p>
          <a:p>
            <a:r>
              <a:rPr lang="en-GB" dirty="0"/>
              <a:t>Plan for what happens to it if you are hit by a bus</a:t>
            </a:r>
          </a:p>
          <a:p>
            <a:r>
              <a:rPr lang="en-GB" dirty="0"/>
              <a:t>You can tell others about your system (or share it) if useful (e.g. if you find yourself mentoring a junior colleague or leading a workshop on reproducibility)</a:t>
            </a:r>
          </a:p>
          <a:p>
            <a:pPr marL="0" indent="0" algn="l">
              <a:buNone/>
            </a:pPr>
            <a:endParaRPr lang="en-GB" dirty="0"/>
          </a:p>
          <a:p>
            <a:pPr marL="0" indent="0" algn="l">
              <a:buNone/>
            </a:pPr>
            <a:r>
              <a:rPr lang="en-GB" sz="2000" dirty="0"/>
              <a:t>* Unless you are motivated by how looks or find looks help it function</a:t>
            </a:r>
          </a:p>
        </p:txBody>
      </p:sp>
      <p:sp>
        <p:nvSpPr>
          <p:cNvPr id="4" name="Slide Number Placeholder 3"/>
          <p:cNvSpPr>
            <a:spLocks noGrp="1"/>
          </p:cNvSpPr>
          <p:nvPr>
            <p:ph type="sldNum" sz="quarter" idx="12"/>
          </p:nvPr>
        </p:nvSpPr>
        <p:spPr/>
        <p:txBody>
          <a:bodyPr/>
          <a:lstStyle/>
          <a:p>
            <a:fld id="{016687C5-7511-7743-B429-3BDBE272F28B}" type="slidenum">
              <a:rPr lang="en-US" smtClean="0"/>
              <a:t>30</a:t>
            </a:fld>
            <a:endParaRPr lang="en-US"/>
          </a:p>
        </p:txBody>
      </p:sp>
    </p:spTree>
    <p:extLst>
      <p:ext uri="{BB962C8B-B14F-4D97-AF65-F5344CB8AC3E}">
        <p14:creationId xmlns:p14="http://schemas.microsoft.com/office/powerpoint/2010/main" val="1096392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Reflect on your “for you by you” documentation</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31</a:t>
            </a:fld>
            <a:endParaRPr lang="en-US"/>
          </a:p>
        </p:txBody>
      </p:sp>
      <p:pic>
        <p:nvPicPr>
          <p:cNvPr id="8" name="Picture 7" descr="Text&#10;&#10;Description automatically generated with medium confidence">
            <a:extLst>
              <a:ext uri="{FF2B5EF4-FFF2-40B4-BE49-F238E27FC236}">
                <a16:creationId xmlns:a16="http://schemas.microsoft.com/office/drawing/2014/main" id="{49DCC153-B882-A00A-C2F0-63A5887C1C27}"/>
              </a:ext>
            </a:extLst>
          </p:cNvPr>
          <p:cNvPicPr>
            <a:picLocks noChangeAspect="1"/>
          </p:cNvPicPr>
          <p:nvPr/>
        </p:nvPicPr>
        <p:blipFill rotWithShape="1">
          <a:blip r:embed="rId2"/>
          <a:srcRect t="13558" r="33572" b="54958"/>
          <a:stretch/>
        </p:blipFill>
        <p:spPr>
          <a:xfrm>
            <a:off x="1777349" y="1652067"/>
            <a:ext cx="8098971" cy="2159214"/>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D8EEF8EA-F734-407A-2F69-0F97B988072B}"/>
              </a:ext>
            </a:extLst>
          </p:cNvPr>
          <p:cNvPicPr>
            <a:picLocks noChangeAspect="1"/>
          </p:cNvPicPr>
          <p:nvPr/>
        </p:nvPicPr>
        <p:blipFill rotWithShape="1">
          <a:blip r:embed="rId2"/>
          <a:srcRect l="67069" t="13558" b="54958"/>
          <a:stretch/>
        </p:blipFill>
        <p:spPr>
          <a:xfrm>
            <a:off x="5967292" y="2924601"/>
            <a:ext cx="4014908" cy="2159214"/>
          </a:xfrm>
          <a:prstGeom prst="rect">
            <a:avLst/>
          </a:prstGeom>
        </p:spPr>
      </p:pic>
    </p:spTree>
    <p:extLst>
      <p:ext uri="{BB962C8B-B14F-4D97-AF65-F5344CB8AC3E}">
        <p14:creationId xmlns:p14="http://schemas.microsoft.com/office/powerpoint/2010/main" val="50594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Documentation to stay in-team</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Many things will only ever be seen/used briefly by your direct team</a:t>
            </a:r>
          </a:p>
          <a:p>
            <a:pPr algn="l"/>
            <a:r>
              <a:rPr lang="en-GB" dirty="0">
                <a:solidFill>
                  <a:srgbClr val="1D2125"/>
                </a:solidFill>
                <a:latin typeface="-apple-system"/>
              </a:rPr>
              <a:t>That doesn’t mean they are not useful to document because:</a:t>
            </a:r>
          </a:p>
          <a:p>
            <a:pPr lvl="1"/>
            <a:r>
              <a:rPr lang="en-GB" dirty="0">
                <a:solidFill>
                  <a:srgbClr val="1D2125"/>
                </a:solidFill>
                <a:latin typeface="-apple-system"/>
              </a:rPr>
              <a:t>Necessary step to moving ideas forward to tangible products</a:t>
            </a:r>
          </a:p>
          <a:p>
            <a:pPr lvl="1"/>
            <a:r>
              <a:rPr lang="en-GB" dirty="0">
                <a:solidFill>
                  <a:srgbClr val="1D2125"/>
                </a:solidFill>
                <a:latin typeface="-apple-system"/>
              </a:rPr>
              <a:t>Track credit/contribution for ideas to appropriate people/teams</a:t>
            </a:r>
          </a:p>
          <a:p>
            <a:pPr lvl="1"/>
            <a:r>
              <a:rPr lang="en-GB" dirty="0">
                <a:solidFill>
                  <a:srgbClr val="1D2125"/>
                </a:solidFill>
                <a:latin typeface="-apple-system"/>
              </a:rPr>
              <a:t>Resource for sense check (especially after a holiday…)</a:t>
            </a:r>
          </a:p>
          <a:p>
            <a:pPr lvl="1"/>
            <a:r>
              <a:rPr lang="en-GB" dirty="0">
                <a:solidFill>
                  <a:srgbClr val="1D2125"/>
                </a:solidFill>
                <a:latin typeface="-apple-system"/>
              </a:rPr>
              <a:t>Capture discussions that may turn into future work</a:t>
            </a:r>
          </a:p>
          <a:p>
            <a:pPr lvl="1"/>
            <a:r>
              <a:rPr lang="en-GB" dirty="0">
                <a:solidFill>
                  <a:srgbClr val="1D2125"/>
                </a:solidFill>
                <a:latin typeface="-apple-system"/>
              </a:rPr>
              <a:t>Et cetera</a:t>
            </a:r>
          </a:p>
        </p:txBody>
      </p:sp>
      <p:sp>
        <p:nvSpPr>
          <p:cNvPr id="4" name="Slide Number Placeholder 3"/>
          <p:cNvSpPr>
            <a:spLocks noGrp="1"/>
          </p:cNvSpPr>
          <p:nvPr>
            <p:ph type="sldNum" sz="quarter" idx="12"/>
          </p:nvPr>
        </p:nvSpPr>
        <p:spPr/>
        <p:txBody>
          <a:bodyPr/>
          <a:lstStyle/>
          <a:p>
            <a:fld id="{016687C5-7511-7743-B429-3BDBE272F28B}" type="slidenum">
              <a:rPr lang="en-US" smtClean="0"/>
              <a:t>32</a:t>
            </a:fld>
            <a:endParaRPr lang="en-US"/>
          </a:p>
        </p:txBody>
      </p:sp>
    </p:spTree>
    <p:extLst>
      <p:ext uri="{BB962C8B-B14F-4D97-AF65-F5344CB8AC3E}">
        <p14:creationId xmlns:p14="http://schemas.microsoft.com/office/powerpoint/2010/main" val="1878397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Stay in-team</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Locations and responsibilities agreed in comms plan</a:t>
            </a:r>
          </a:p>
          <a:p>
            <a:pPr algn="l"/>
            <a:r>
              <a:rPr lang="en-GB" dirty="0">
                <a:solidFill>
                  <a:srgbClr val="1D2125"/>
                </a:solidFill>
                <a:latin typeface="-apple-system"/>
              </a:rPr>
              <a:t>Check often it’s readable, works for everyone, everyone participates</a:t>
            </a:r>
          </a:p>
          <a:p>
            <a:pPr algn="l"/>
            <a:r>
              <a:rPr lang="en-GB" dirty="0">
                <a:solidFill>
                  <a:srgbClr val="1D2125"/>
                </a:solidFill>
                <a:latin typeface="-apple-system"/>
              </a:rPr>
              <a:t>Clarify what can/cannot be shared outside of the team</a:t>
            </a:r>
          </a:p>
          <a:p>
            <a:pPr algn="l"/>
            <a:r>
              <a:rPr lang="en-GB" dirty="0">
                <a:solidFill>
                  <a:srgbClr val="1D2125"/>
                </a:solidFill>
                <a:latin typeface="-apple-system"/>
              </a:rPr>
              <a:t>Needs a legacy plan (put it in comms plan?) to ensure the system still works if key players leave or the project is boxed up, etc.</a:t>
            </a:r>
          </a:p>
          <a:p>
            <a:pPr algn="l"/>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33</a:t>
            </a:fld>
            <a:endParaRPr lang="en-US"/>
          </a:p>
        </p:txBody>
      </p:sp>
    </p:spTree>
    <p:extLst>
      <p:ext uri="{BB962C8B-B14F-4D97-AF65-F5344CB8AC3E}">
        <p14:creationId xmlns:p14="http://schemas.microsoft.com/office/powerpoint/2010/main" val="3971621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 your projects always have a legacy plan?</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34</a:t>
            </a:fld>
            <a:endParaRPr lang="en-US"/>
          </a:p>
        </p:txBody>
      </p:sp>
      <p:pic>
        <p:nvPicPr>
          <p:cNvPr id="8" name="Picture 7" descr="Chart, diagram&#10;&#10;Description automatically generated with medium confidence">
            <a:extLst>
              <a:ext uri="{FF2B5EF4-FFF2-40B4-BE49-F238E27FC236}">
                <a16:creationId xmlns:a16="http://schemas.microsoft.com/office/drawing/2014/main" id="{8D9CA622-FFEB-C763-7117-0AE65761351C}"/>
              </a:ext>
            </a:extLst>
          </p:cNvPr>
          <p:cNvPicPr>
            <a:picLocks noChangeAspect="1"/>
          </p:cNvPicPr>
          <p:nvPr/>
        </p:nvPicPr>
        <p:blipFill rotWithShape="1">
          <a:blip r:embed="rId2"/>
          <a:srcRect l="24139" t="22185" r="12395" b="26162"/>
          <a:stretch/>
        </p:blipFill>
        <p:spPr>
          <a:xfrm>
            <a:off x="2466574" y="1721223"/>
            <a:ext cx="7737823" cy="3542339"/>
          </a:xfrm>
          <a:prstGeom prst="rect">
            <a:avLst/>
          </a:prstGeom>
        </p:spPr>
      </p:pic>
    </p:spTree>
    <p:extLst>
      <p:ext uri="{BB962C8B-B14F-4D97-AF65-F5344CB8AC3E}">
        <p14:creationId xmlns:p14="http://schemas.microsoft.com/office/powerpoint/2010/main" val="1935227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Documentation to share with the boss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Fewer things will seen/used with formal structures</a:t>
            </a:r>
          </a:p>
          <a:p>
            <a:pPr algn="l"/>
            <a:r>
              <a:rPr lang="en-GB" dirty="0">
                <a:solidFill>
                  <a:srgbClr val="1D2125"/>
                </a:solidFill>
                <a:latin typeface="-apple-system"/>
              </a:rPr>
              <a:t>Ethics applications, funding bids, job extension requests, etc.</a:t>
            </a:r>
          </a:p>
          <a:p>
            <a:pPr algn="l"/>
            <a:r>
              <a:rPr lang="en-GB" dirty="0">
                <a:solidFill>
                  <a:srgbClr val="1D2125"/>
                </a:solidFill>
                <a:latin typeface="-apple-system"/>
              </a:rPr>
              <a:t>You need to keep these as well as the supporting documentation that produced them:</a:t>
            </a:r>
          </a:p>
          <a:p>
            <a:pPr lvl="1"/>
            <a:r>
              <a:rPr lang="en-GB" dirty="0">
                <a:solidFill>
                  <a:srgbClr val="1D2125"/>
                </a:solidFill>
                <a:latin typeface="-apple-system"/>
              </a:rPr>
              <a:t>Things in formal documentation are not always as they appear</a:t>
            </a:r>
          </a:p>
          <a:p>
            <a:pPr lvl="1"/>
            <a:r>
              <a:rPr lang="en-GB" dirty="0">
                <a:solidFill>
                  <a:srgbClr val="1D2125"/>
                </a:solidFill>
                <a:latin typeface="-apple-system"/>
              </a:rPr>
              <a:t>Formal requirements for you can mean formal support/approval too!</a:t>
            </a:r>
          </a:p>
          <a:p>
            <a:pPr lvl="1"/>
            <a:r>
              <a:rPr lang="en-GB" dirty="0">
                <a:solidFill>
                  <a:srgbClr val="1D2125"/>
                </a:solidFill>
                <a:latin typeface="-apple-system"/>
              </a:rPr>
              <a:t>Et cetera</a:t>
            </a:r>
          </a:p>
        </p:txBody>
      </p:sp>
      <p:sp>
        <p:nvSpPr>
          <p:cNvPr id="4" name="Slide Number Placeholder 3"/>
          <p:cNvSpPr>
            <a:spLocks noGrp="1"/>
          </p:cNvSpPr>
          <p:nvPr>
            <p:ph type="sldNum" sz="quarter" idx="12"/>
          </p:nvPr>
        </p:nvSpPr>
        <p:spPr/>
        <p:txBody>
          <a:bodyPr/>
          <a:lstStyle/>
          <a:p>
            <a:fld id="{016687C5-7511-7743-B429-3BDBE272F28B}" type="slidenum">
              <a:rPr lang="en-US" smtClean="0"/>
              <a:t>35</a:t>
            </a:fld>
            <a:endParaRPr lang="en-US"/>
          </a:p>
        </p:txBody>
      </p:sp>
    </p:spTree>
    <p:extLst>
      <p:ext uri="{BB962C8B-B14F-4D97-AF65-F5344CB8AC3E}">
        <p14:creationId xmlns:p14="http://schemas.microsoft.com/office/powerpoint/2010/main" val="3743424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Share with the boss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Probably comes with specific forms, criteria, platforms, deadlines</a:t>
            </a:r>
          </a:p>
          <a:p>
            <a:pPr algn="l"/>
            <a:r>
              <a:rPr lang="en-GB" dirty="0">
                <a:solidFill>
                  <a:srgbClr val="1D2125"/>
                </a:solidFill>
                <a:latin typeface="-apple-system"/>
              </a:rPr>
              <a:t>Always keep copies for yourself</a:t>
            </a:r>
          </a:p>
          <a:p>
            <a:pPr algn="l"/>
            <a:r>
              <a:rPr lang="en-GB" dirty="0">
                <a:solidFill>
                  <a:srgbClr val="1D2125"/>
                </a:solidFill>
                <a:latin typeface="-apple-system"/>
              </a:rPr>
              <a:t>Ensure you are getting what you are owed as well as doing what you are required to do (formal agreements are always two-way streets)</a:t>
            </a:r>
          </a:p>
          <a:p>
            <a:pPr algn="l"/>
            <a:r>
              <a:rPr lang="en-GB" dirty="0">
                <a:solidFill>
                  <a:srgbClr val="1D2125"/>
                </a:solidFill>
                <a:latin typeface="-apple-system"/>
              </a:rPr>
              <a:t>You may want to share these with others as an example in the future (either with or without anonymisation) – e.g. funding bids are very useful for junior colleagues to see</a:t>
            </a:r>
          </a:p>
        </p:txBody>
      </p:sp>
      <p:sp>
        <p:nvSpPr>
          <p:cNvPr id="4" name="Slide Number Placeholder 3"/>
          <p:cNvSpPr>
            <a:spLocks noGrp="1"/>
          </p:cNvSpPr>
          <p:nvPr>
            <p:ph type="sldNum" sz="quarter" idx="12"/>
          </p:nvPr>
        </p:nvSpPr>
        <p:spPr/>
        <p:txBody>
          <a:bodyPr/>
          <a:lstStyle/>
          <a:p>
            <a:fld id="{016687C5-7511-7743-B429-3BDBE272F28B}" type="slidenum">
              <a:rPr lang="en-US" smtClean="0"/>
              <a:t>36</a:t>
            </a:fld>
            <a:endParaRPr lang="en-US"/>
          </a:p>
        </p:txBody>
      </p:sp>
    </p:spTree>
    <p:extLst>
      <p:ext uri="{BB962C8B-B14F-4D97-AF65-F5344CB8AC3E}">
        <p14:creationId xmlns:p14="http://schemas.microsoft.com/office/powerpoint/2010/main" val="2974002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Have you ever requested a formal document from a colleague as an example?</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37</a:t>
            </a:fld>
            <a:endParaRPr lang="en-US"/>
          </a:p>
        </p:txBody>
      </p:sp>
      <p:pic>
        <p:nvPicPr>
          <p:cNvPr id="8" name="Picture 7" descr="Chart&#10;&#10;Description automatically generated with low confidence">
            <a:extLst>
              <a:ext uri="{FF2B5EF4-FFF2-40B4-BE49-F238E27FC236}">
                <a16:creationId xmlns:a16="http://schemas.microsoft.com/office/drawing/2014/main" id="{9DFC5611-C00A-17DC-D99D-20A165CC576B}"/>
              </a:ext>
            </a:extLst>
          </p:cNvPr>
          <p:cNvPicPr>
            <a:picLocks noChangeAspect="1"/>
          </p:cNvPicPr>
          <p:nvPr/>
        </p:nvPicPr>
        <p:blipFill rotWithShape="1">
          <a:blip r:embed="rId2"/>
          <a:srcRect l="17837" t="25994" r="28151" b="20112"/>
          <a:stretch/>
        </p:blipFill>
        <p:spPr>
          <a:xfrm>
            <a:off x="2174582" y="1782696"/>
            <a:ext cx="6585216" cy="3696020"/>
          </a:xfrm>
          <a:prstGeom prst="rect">
            <a:avLst/>
          </a:prstGeom>
        </p:spPr>
      </p:pic>
    </p:spTree>
    <p:extLst>
      <p:ext uri="{BB962C8B-B14F-4D97-AF65-F5344CB8AC3E}">
        <p14:creationId xmlns:p14="http://schemas.microsoft.com/office/powerpoint/2010/main" val="4061991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Documentation to share with other researchers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Ideally, everyone would see your article/chapter/output</a:t>
            </a:r>
          </a:p>
          <a:p>
            <a:pPr algn="l"/>
            <a:r>
              <a:rPr lang="en-GB" dirty="0">
                <a:solidFill>
                  <a:srgbClr val="1D2125"/>
                </a:solidFill>
                <a:latin typeface="-apple-system"/>
              </a:rPr>
              <a:t>Final stage and working stages are different</a:t>
            </a:r>
          </a:p>
          <a:p>
            <a:r>
              <a:rPr lang="en-GB" dirty="0">
                <a:solidFill>
                  <a:srgbClr val="1D2125"/>
                </a:solidFill>
                <a:latin typeface="-apple-system"/>
              </a:rPr>
              <a:t>Probably most won’t want to examine your code/raw data/etc.</a:t>
            </a:r>
          </a:p>
          <a:p>
            <a:r>
              <a:rPr lang="en-GB" dirty="0">
                <a:solidFill>
                  <a:srgbClr val="1D2125"/>
                </a:solidFill>
                <a:latin typeface="-apple-system"/>
              </a:rPr>
              <a:t>But you should still document as if they would:</a:t>
            </a:r>
          </a:p>
          <a:p>
            <a:pPr lvl="1"/>
            <a:r>
              <a:rPr lang="en-GB" dirty="0">
                <a:solidFill>
                  <a:srgbClr val="1D2125"/>
                </a:solidFill>
                <a:latin typeface="-apple-system"/>
              </a:rPr>
              <a:t>As much end-to-end process as possible</a:t>
            </a:r>
          </a:p>
          <a:p>
            <a:pPr lvl="1"/>
            <a:r>
              <a:rPr lang="en-GB" dirty="0">
                <a:solidFill>
                  <a:srgbClr val="1D2125"/>
                </a:solidFill>
                <a:latin typeface="-apple-system"/>
              </a:rPr>
              <a:t>As much data/code/analysis/other as possible</a:t>
            </a:r>
          </a:p>
          <a:p>
            <a:pPr lvl="1"/>
            <a:r>
              <a:rPr lang="en-GB" dirty="0">
                <a:solidFill>
                  <a:srgbClr val="1D2125"/>
                </a:solidFill>
                <a:latin typeface="-apple-system"/>
              </a:rPr>
              <a:t>No one has ever told me my code was ugly</a:t>
            </a:r>
          </a:p>
          <a:p>
            <a:pPr lvl="1"/>
            <a:r>
              <a:rPr lang="en-GB" dirty="0">
                <a:solidFill>
                  <a:srgbClr val="1D2125"/>
                </a:solidFill>
                <a:latin typeface="-apple-system"/>
              </a:rPr>
              <a:t>A couple of really techy people were genuinely amazed that I published my entire research project in an interactive notebook. </a:t>
            </a:r>
          </a:p>
        </p:txBody>
      </p:sp>
      <p:sp>
        <p:nvSpPr>
          <p:cNvPr id="4" name="Slide Number Placeholder 3"/>
          <p:cNvSpPr>
            <a:spLocks noGrp="1"/>
          </p:cNvSpPr>
          <p:nvPr>
            <p:ph type="sldNum" sz="quarter" idx="12"/>
          </p:nvPr>
        </p:nvSpPr>
        <p:spPr/>
        <p:txBody>
          <a:bodyPr/>
          <a:lstStyle/>
          <a:p>
            <a:fld id="{016687C5-7511-7743-B429-3BDBE272F28B}" type="slidenum">
              <a:rPr lang="en-US" smtClean="0"/>
              <a:t>38</a:t>
            </a:fld>
            <a:endParaRPr lang="en-US"/>
          </a:p>
        </p:txBody>
      </p:sp>
    </p:spTree>
    <p:extLst>
      <p:ext uri="{BB962C8B-B14F-4D97-AF65-F5344CB8AC3E}">
        <p14:creationId xmlns:p14="http://schemas.microsoft.com/office/powerpoint/2010/main" val="2602432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Share with other researchers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Put it everywhere you can</a:t>
            </a:r>
          </a:p>
          <a:p>
            <a:pPr algn="l"/>
            <a:r>
              <a:rPr lang="en-GB" dirty="0">
                <a:solidFill>
                  <a:srgbClr val="1D2125"/>
                </a:solidFill>
                <a:latin typeface="-apple-system"/>
              </a:rPr>
              <a:t>Agree a legacy for this too if necessary (who is responsible for responding to requests for data/code in the future)</a:t>
            </a:r>
          </a:p>
          <a:p>
            <a:pPr algn="l"/>
            <a:r>
              <a:rPr lang="en-GB" dirty="0">
                <a:solidFill>
                  <a:srgbClr val="1D2125"/>
                </a:solidFill>
                <a:latin typeface="-apple-system"/>
              </a:rPr>
              <a:t>Don’t be embarrassed. </a:t>
            </a:r>
          </a:p>
          <a:p>
            <a:pPr algn="l"/>
            <a:r>
              <a:rPr lang="en-GB" dirty="0">
                <a:solidFill>
                  <a:srgbClr val="1D2125"/>
                </a:solidFill>
                <a:latin typeface="-apple-system"/>
              </a:rPr>
              <a:t>Don’t be embarrassed. </a:t>
            </a:r>
          </a:p>
        </p:txBody>
      </p:sp>
      <p:sp>
        <p:nvSpPr>
          <p:cNvPr id="4" name="Slide Number Placeholder 3"/>
          <p:cNvSpPr>
            <a:spLocks noGrp="1"/>
          </p:cNvSpPr>
          <p:nvPr>
            <p:ph type="sldNum" sz="quarter" idx="12"/>
          </p:nvPr>
        </p:nvSpPr>
        <p:spPr/>
        <p:txBody>
          <a:bodyPr/>
          <a:lstStyle/>
          <a:p>
            <a:fld id="{016687C5-7511-7743-B429-3BDBE272F28B}" type="slidenum">
              <a:rPr lang="en-US" smtClean="0"/>
              <a:t>39</a:t>
            </a:fld>
            <a:endParaRPr lang="en-US"/>
          </a:p>
        </p:txBody>
      </p:sp>
    </p:spTree>
    <p:extLst>
      <p:ext uri="{BB962C8B-B14F-4D97-AF65-F5344CB8AC3E}">
        <p14:creationId xmlns:p14="http://schemas.microsoft.com/office/powerpoint/2010/main" val="2304372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Brains are good for</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marL="0" indent="0">
              <a:buNone/>
            </a:pPr>
            <a:r>
              <a:rPr lang="en-GB" b="0" i="0" dirty="0">
                <a:solidFill>
                  <a:srgbClr val="1D2125"/>
                </a:solidFill>
                <a:effectLst/>
                <a:latin typeface="-apple-system"/>
              </a:rPr>
              <a:t> Having ideas. </a:t>
            </a:r>
          </a:p>
        </p:txBody>
      </p:sp>
      <p:sp>
        <p:nvSpPr>
          <p:cNvPr id="4" name="Slide Number Placeholder 3"/>
          <p:cNvSpPr>
            <a:spLocks noGrp="1"/>
          </p:cNvSpPr>
          <p:nvPr>
            <p:ph type="sldNum" sz="quarter" idx="12"/>
          </p:nvPr>
        </p:nvSpPr>
        <p:spPr/>
        <p:txBody>
          <a:bodyPr/>
          <a:lstStyle/>
          <a:p>
            <a:fld id="{016687C5-7511-7743-B429-3BDBE272F28B}" type="slidenum">
              <a:rPr lang="en-US" smtClean="0"/>
              <a:t>4</a:t>
            </a:fld>
            <a:endParaRPr lang="en-US"/>
          </a:p>
        </p:txBody>
      </p:sp>
      <p:pic>
        <p:nvPicPr>
          <p:cNvPr id="6" name="Picture 5" descr="A 4 panel cartoon in which a brain says &quot;Hey, here's a good idea...&quot; to a person who is in bed about to sleep who says to themselves &quot;Damn, I should write that down in the morning&quot;. The brain responds with &quot;Write what down?&quot; and the final panel shows the person, now in near total darkness, staring wide awake with a regretful expression. ">
            <a:extLst>
              <a:ext uri="{FF2B5EF4-FFF2-40B4-BE49-F238E27FC236}">
                <a16:creationId xmlns:a16="http://schemas.microsoft.com/office/drawing/2014/main" id="{D8C4EE10-EE95-4B0E-B2B1-B064F4B86624}"/>
              </a:ext>
            </a:extLst>
          </p:cNvPr>
          <p:cNvPicPr>
            <a:picLocks noChangeAspect="1"/>
          </p:cNvPicPr>
          <p:nvPr/>
        </p:nvPicPr>
        <p:blipFill>
          <a:blip r:embed="rId2"/>
          <a:stretch>
            <a:fillRect/>
          </a:stretch>
        </p:blipFill>
        <p:spPr>
          <a:xfrm>
            <a:off x="3050517" y="1243833"/>
            <a:ext cx="5444972" cy="5477642"/>
          </a:xfrm>
          <a:prstGeom prst="rect">
            <a:avLst/>
          </a:prstGeom>
        </p:spPr>
      </p:pic>
    </p:spTree>
    <p:extLst>
      <p:ext uri="{BB962C8B-B14F-4D97-AF65-F5344CB8AC3E}">
        <p14:creationId xmlns:p14="http://schemas.microsoft.com/office/powerpoint/2010/main" val="3491887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846"/>
            <a:ext cx="9977271" cy="548819"/>
          </a:xfrm>
        </p:spPr>
        <p:txBody>
          <a:bodyPr/>
          <a:lstStyle/>
          <a:p>
            <a:r>
              <a:rPr lang="en-GB" sz="3600" dirty="0"/>
              <a:t>Do you think there are documentation barriers affect researches unevenly?</a:t>
            </a:r>
          </a:p>
        </p:txBody>
      </p:sp>
      <p:sp>
        <p:nvSpPr>
          <p:cNvPr id="4" name="Slide Number Placeholder 3"/>
          <p:cNvSpPr>
            <a:spLocks noGrp="1"/>
          </p:cNvSpPr>
          <p:nvPr>
            <p:ph type="sldNum" sz="quarter" idx="12"/>
          </p:nvPr>
        </p:nvSpPr>
        <p:spPr/>
        <p:txBody>
          <a:bodyPr/>
          <a:lstStyle/>
          <a:p>
            <a:fld id="{016687C5-7511-7743-B429-3BDBE272F28B}" type="slidenum">
              <a:rPr lang="en-US" smtClean="0"/>
              <a:t>40</a:t>
            </a:fld>
            <a:endParaRPr lang="en-US"/>
          </a:p>
        </p:txBody>
      </p:sp>
      <p:pic>
        <p:nvPicPr>
          <p:cNvPr id="8" name="Picture 7" descr="Chart&#10;&#10;Description automatically generated">
            <a:extLst>
              <a:ext uri="{FF2B5EF4-FFF2-40B4-BE49-F238E27FC236}">
                <a16:creationId xmlns:a16="http://schemas.microsoft.com/office/drawing/2014/main" id="{38A9C3E9-D68C-908E-DD5A-08946B22A42D}"/>
              </a:ext>
            </a:extLst>
          </p:cNvPr>
          <p:cNvPicPr>
            <a:picLocks noChangeAspect="1"/>
          </p:cNvPicPr>
          <p:nvPr/>
        </p:nvPicPr>
        <p:blipFill rotWithShape="1">
          <a:blip r:embed="rId2"/>
          <a:srcRect l="13235" t="27674" r="31429" b="18432"/>
          <a:stretch/>
        </p:blipFill>
        <p:spPr>
          <a:xfrm>
            <a:off x="1613647" y="1897956"/>
            <a:ext cx="6746582" cy="3696020"/>
          </a:xfrm>
          <a:prstGeom prst="rect">
            <a:avLst/>
          </a:prstGeom>
        </p:spPr>
      </p:pic>
    </p:spTree>
    <p:extLst>
      <p:ext uri="{BB962C8B-B14F-4D97-AF65-F5344CB8AC3E}">
        <p14:creationId xmlns:p14="http://schemas.microsoft.com/office/powerpoint/2010/main" val="347605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to tell what kind of documentation it is?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Is it necessary to reproduce the work </a:t>
            </a:r>
            <a:r>
              <a:rPr lang="en-GB" i="1" dirty="0">
                <a:solidFill>
                  <a:srgbClr val="1D2125"/>
                </a:solidFill>
                <a:latin typeface="-apple-system"/>
              </a:rPr>
              <a:t>exactly</a:t>
            </a:r>
            <a:r>
              <a:rPr lang="en-GB" dirty="0">
                <a:solidFill>
                  <a:srgbClr val="1D2125"/>
                </a:solidFill>
                <a:latin typeface="-apple-system"/>
              </a:rPr>
              <a:t> ?</a:t>
            </a:r>
          </a:p>
          <a:p>
            <a:pPr algn="l"/>
            <a:r>
              <a:rPr lang="en-GB" dirty="0">
                <a:solidFill>
                  <a:srgbClr val="1D2125"/>
                </a:solidFill>
                <a:latin typeface="-apple-system"/>
              </a:rPr>
              <a:t>Is it helpful to reproduce the work in any way?</a:t>
            </a:r>
          </a:p>
          <a:p>
            <a:pPr algn="l"/>
            <a:r>
              <a:rPr lang="en-GB" dirty="0">
                <a:solidFill>
                  <a:srgbClr val="1D2125"/>
                </a:solidFill>
                <a:latin typeface="-apple-system"/>
              </a:rPr>
              <a:t>Are there any restrictions against sharing it?</a:t>
            </a:r>
          </a:p>
          <a:p>
            <a:pPr algn="l"/>
            <a:r>
              <a:rPr lang="en-GB" dirty="0">
                <a:solidFill>
                  <a:srgbClr val="1D2125"/>
                </a:solidFill>
                <a:latin typeface="-apple-system"/>
              </a:rPr>
              <a:t>Will it be useful to support you in some kind of claim/dispute?</a:t>
            </a:r>
          </a:p>
          <a:p>
            <a:pPr algn="l"/>
            <a:r>
              <a:rPr lang="en-GB" dirty="0">
                <a:solidFill>
                  <a:srgbClr val="1D2125"/>
                </a:solidFill>
                <a:latin typeface="-apple-system"/>
              </a:rPr>
              <a:t>Is it a massive hassle to make it suitable for public consumption?</a:t>
            </a:r>
          </a:p>
          <a:p>
            <a:pPr algn="l"/>
            <a:r>
              <a:rPr lang="en-GB" dirty="0">
                <a:solidFill>
                  <a:srgbClr val="1D2125"/>
                </a:solidFill>
                <a:latin typeface="-apple-system"/>
              </a:rPr>
              <a:t>Will it hurt you to share it?</a:t>
            </a:r>
          </a:p>
        </p:txBody>
      </p:sp>
      <p:sp>
        <p:nvSpPr>
          <p:cNvPr id="4" name="Slide Number Placeholder 3"/>
          <p:cNvSpPr>
            <a:spLocks noGrp="1"/>
          </p:cNvSpPr>
          <p:nvPr>
            <p:ph type="sldNum" sz="quarter" idx="12"/>
          </p:nvPr>
        </p:nvSpPr>
        <p:spPr/>
        <p:txBody>
          <a:bodyPr/>
          <a:lstStyle/>
          <a:p>
            <a:fld id="{016687C5-7511-7743-B429-3BDBE272F28B}" type="slidenum">
              <a:rPr lang="en-US" smtClean="0"/>
              <a:t>41</a:t>
            </a:fld>
            <a:endParaRPr lang="en-US"/>
          </a:p>
        </p:txBody>
      </p:sp>
    </p:spTree>
    <p:extLst>
      <p:ext uri="{BB962C8B-B14F-4D97-AF65-F5344CB8AC3E}">
        <p14:creationId xmlns:p14="http://schemas.microsoft.com/office/powerpoint/2010/main" val="75105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level of sharing is right for this? 1</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42</a:t>
            </a:fld>
            <a:endParaRPr lang="en-US"/>
          </a:p>
        </p:txBody>
      </p:sp>
      <p:pic>
        <p:nvPicPr>
          <p:cNvPr id="8" name="Picture 7" descr="Diagram&#10;&#10;Description automatically generated">
            <a:extLst>
              <a:ext uri="{FF2B5EF4-FFF2-40B4-BE49-F238E27FC236}">
                <a16:creationId xmlns:a16="http://schemas.microsoft.com/office/drawing/2014/main" id="{677F692B-13C2-347A-5420-DE79DA417211}"/>
              </a:ext>
            </a:extLst>
          </p:cNvPr>
          <p:cNvPicPr>
            <a:picLocks noChangeAspect="1"/>
          </p:cNvPicPr>
          <p:nvPr/>
        </p:nvPicPr>
        <p:blipFill rotWithShape="1">
          <a:blip r:embed="rId2"/>
          <a:srcRect l="16449" t="17703" r="16618" b="16750"/>
          <a:stretch/>
        </p:blipFill>
        <p:spPr>
          <a:xfrm>
            <a:off x="2005532" y="1214076"/>
            <a:ext cx="8160443" cy="4495161"/>
          </a:xfrm>
          <a:prstGeom prst="rect">
            <a:avLst/>
          </a:prstGeom>
        </p:spPr>
      </p:pic>
    </p:spTree>
    <p:extLst>
      <p:ext uri="{BB962C8B-B14F-4D97-AF65-F5344CB8AC3E}">
        <p14:creationId xmlns:p14="http://schemas.microsoft.com/office/powerpoint/2010/main" val="2203744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level of sharing is right for this? 2</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43</a:t>
            </a:fld>
            <a:endParaRPr lang="en-US"/>
          </a:p>
        </p:txBody>
      </p:sp>
      <p:pic>
        <p:nvPicPr>
          <p:cNvPr id="5" name="Picture 4" descr="Diagram&#10;&#10;Description automatically generated">
            <a:extLst>
              <a:ext uri="{FF2B5EF4-FFF2-40B4-BE49-F238E27FC236}">
                <a16:creationId xmlns:a16="http://schemas.microsoft.com/office/drawing/2014/main" id="{E1D1E4DF-B096-57AF-3E80-3193DF065D09}"/>
              </a:ext>
            </a:extLst>
          </p:cNvPr>
          <p:cNvPicPr>
            <a:picLocks noChangeAspect="1"/>
          </p:cNvPicPr>
          <p:nvPr/>
        </p:nvPicPr>
        <p:blipFill rotWithShape="1">
          <a:blip r:embed="rId2"/>
          <a:srcRect l="16639" t="17815" r="16554" b="16415"/>
          <a:stretch/>
        </p:blipFill>
        <p:spPr>
          <a:xfrm>
            <a:off x="2028585" y="1221760"/>
            <a:ext cx="8145076" cy="4510529"/>
          </a:xfrm>
          <a:prstGeom prst="rect">
            <a:avLst/>
          </a:prstGeom>
        </p:spPr>
      </p:pic>
    </p:spTree>
    <p:extLst>
      <p:ext uri="{BB962C8B-B14F-4D97-AF65-F5344CB8AC3E}">
        <p14:creationId xmlns:p14="http://schemas.microsoft.com/office/powerpoint/2010/main" val="1290262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Organise your documentation</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Schedule sessions to document in the comms plan?</a:t>
            </a:r>
          </a:p>
          <a:p>
            <a:pPr algn="l"/>
            <a:r>
              <a:rPr lang="en-GB" dirty="0">
                <a:solidFill>
                  <a:srgbClr val="1D2125"/>
                </a:solidFill>
                <a:latin typeface="-apple-system"/>
              </a:rPr>
              <a:t>Schedule time to work on documentation in everyone’s calendars/to-do lists/Trello boards/etc.</a:t>
            </a:r>
          </a:p>
          <a:p>
            <a:pPr algn="l"/>
            <a:r>
              <a:rPr lang="en-GB" dirty="0">
                <a:solidFill>
                  <a:srgbClr val="1D2125"/>
                </a:solidFill>
                <a:latin typeface="-apple-system"/>
              </a:rPr>
              <a:t>Document how often you document and how much time you spend on it (to know if you need to do it more often/less often/get other people involved/etc.)</a:t>
            </a:r>
          </a:p>
        </p:txBody>
      </p:sp>
      <p:sp>
        <p:nvSpPr>
          <p:cNvPr id="4" name="Slide Number Placeholder 3"/>
          <p:cNvSpPr>
            <a:spLocks noGrp="1"/>
          </p:cNvSpPr>
          <p:nvPr>
            <p:ph type="sldNum" sz="quarter" idx="12"/>
          </p:nvPr>
        </p:nvSpPr>
        <p:spPr/>
        <p:txBody>
          <a:bodyPr/>
          <a:lstStyle/>
          <a:p>
            <a:fld id="{016687C5-7511-7743-B429-3BDBE272F28B}" type="slidenum">
              <a:rPr lang="en-US" smtClean="0"/>
              <a:t>44</a:t>
            </a:fld>
            <a:endParaRPr lang="en-US"/>
          </a:p>
        </p:txBody>
      </p:sp>
    </p:spTree>
    <p:extLst>
      <p:ext uri="{BB962C8B-B14F-4D97-AF65-F5344CB8AC3E}">
        <p14:creationId xmlns:p14="http://schemas.microsoft.com/office/powerpoint/2010/main" val="2878369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Processes are never done</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b="0" i="0" dirty="0">
                <a:solidFill>
                  <a:srgbClr val="1D2125"/>
                </a:solidFill>
                <a:effectLst/>
                <a:latin typeface="-apple-system"/>
              </a:rPr>
              <a:t>Consider the legacy</a:t>
            </a:r>
          </a:p>
          <a:p>
            <a:pPr algn="l"/>
            <a:r>
              <a:rPr lang="en-GB" b="0" i="0" dirty="0">
                <a:solidFill>
                  <a:srgbClr val="1D2125"/>
                </a:solidFill>
                <a:effectLst/>
                <a:latin typeface="-apple-system"/>
              </a:rPr>
              <a:t>Sometimes things blow up unexpectedly (and much later)</a:t>
            </a:r>
          </a:p>
          <a:p>
            <a:pPr algn="l"/>
            <a:r>
              <a:rPr lang="en-GB" dirty="0">
                <a:solidFill>
                  <a:srgbClr val="1D2125"/>
                </a:solidFill>
                <a:latin typeface="-apple-system"/>
              </a:rPr>
              <a:t>Take time to reflect on what was done/how/when/etc.</a:t>
            </a:r>
          </a:p>
          <a:p>
            <a:pPr algn="l"/>
            <a:r>
              <a:rPr lang="en-GB" dirty="0">
                <a:solidFill>
                  <a:srgbClr val="1D2125"/>
                </a:solidFill>
                <a:latin typeface="-apple-system"/>
              </a:rPr>
              <a:t>Maintain contact with collaborators (if possible) to make it easier to reflect collaboratively</a:t>
            </a:r>
          </a:p>
          <a:p>
            <a:pPr algn="l"/>
            <a:r>
              <a:rPr lang="en-GB" dirty="0">
                <a:solidFill>
                  <a:srgbClr val="1D2125"/>
                </a:solidFill>
                <a:latin typeface="-apple-system"/>
              </a:rPr>
              <a:t>Share what went well on the project as well as what went well in the process – e.g. you may get invited to speak to early career researchers about how to collaborate and that will be a lot easier to do if you are already in the habit of reflecting on your collaborative projects</a:t>
            </a:r>
          </a:p>
          <a:p>
            <a:pPr algn="l"/>
            <a:endParaRPr lang="en-GB" dirty="0">
              <a:solidFill>
                <a:srgbClr val="1D2125"/>
              </a:solidFill>
              <a:latin typeface="-apple-system"/>
            </a:endParaRPr>
          </a:p>
          <a:p>
            <a:pPr marL="0" indent="0" algn="l">
              <a:buNone/>
            </a:pPr>
            <a:endParaRPr lang="en-GB" b="0" i="0" dirty="0">
              <a:solidFill>
                <a:srgbClr val="1D2125"/>
              </a:solidFill>
              <a:effectLst/>
              <a:latin typeface="-apple-system"/>
            </a:endParaRPr>
          </a:p>
          <a:p>
            <a:pPr algn="l"/>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45</a:t>
            </a:fld>
            <a:endParaRPr lang="en-US"/>
          </a:p>
        </p:txBody>
      </p:sp>
    </p:spTree>
    <p:extLst>
      <p:ext uri="{BB962C8B-B14F-4D97-AF65-F5344CB8AC3E}">
        <p14:creationId xmlns:p14="http://schemas.microsoft.com/office/powerpoint/2010/main" val="1178451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mn-lt"/>
              </a:rPr>
              <a:t>When to stop documenting</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46</a:t>
            </a:fld>
            <a:endParaRPr lang="en-US"/>
          </a:p>
        </p:txBody>
      </p:sp>
    </p:spTree>
    <p:extLst>
      <p:ext uri="{BB962C8B-B14F-4D97-AF65-F5344CB8AC3E}">
        <p14:creationId xmlns:p14="http://schemas.microsoft.com/office/powerpoint/2010/main" val="17119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When to </a:t>
            </a:r>
            <a:r>
              <a:rPr lang="en-GB" dirty="0"/>
              <a:t>stop documenting</a:t>
            </a:r>
            <a:endParaRPr lang="en-GB" sz="3600" dirty="0"/>
          </a:p>
        </p:txBody>
      </p:sp>
      <p:sp>
        <p:nvSpPr>
          <p:cNvPr id="3" name="Text Placeholder 2"/>
          <p:cNvSpPr>
            <a:spLocks noGrp="1"/>
          </p:cNvSpPr>
          <p:nvPr>
            <p:ph type="body" sz="quarter" idx="13"/>
          </p:nvPr>
        </p:nvSpPr>
        <p:spPr/>
        <p:txBody>
          <a:bodyPr>
            <a:normAutofit/>
          </a:bodyPr>
          <a:lstStyle/>
          <a:p>
            <a:r>
              <a:rPr lang="en-GB" dirty="0"/>
              <a:t>Do not document/share anything that you do not have a right to document/share</a:t>
            </a:r>
          </a:p>
          <a:p>
            <a:r>
              <a:rPr lang="en-GB" dirty="0"/>
              <a:t>E.G. ask to record interviews, ask if people are happy to be listed as corresponding author, etc.</a:t>
            </a:r>
          </a:p>
          <a:p>
            <a:r>
              <a:rPr lang="en-GB" dirty="0"/>
              <a:t>This should be part of your ethics applications, data management plans, etc.  </a:t>
            </a:r>
          </a:p>
          <a:p>
            <a:pPr marL="0" indent="0">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47</a:t>
            </a:fld>
            <a:endParaRPr lang="en-US"/>
          </a:p>
        </p:txBody>
      </p:sp>
    </p:spTree>
    <p:extLst>
      <p:ext uri="{BB962C8B-B14F-4D97-AF65-F5344CB8AC3E}">
        <p14:creationId xmlns:p14="http://schemas.microsoft.com/office/powerpoint/2010/main" val="4084314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Also, stop </a:t>
            </a:r>
            <a:r>
              <a:rPr lang="en-GB" dirty="0"/>
              <a:t>documenting when…</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dirty="0"/>
              <a:t>You are spending more time on the documentation than on the actual work. </a:t>
            </a:r>
          </a:p>
          <a:p>
            <a:pPr marL="0" indent="0">
              <a:buNone/>
            </a:pPr>
            <a:endParaRPr lang="en-GB" dirty="0"/>
          </a:p>
          <a:p>
            <a:pPr marL="0" indent="0">
              <a:buNone/>
            </a:pPr>
            <a:r>
              <a:rPr lang="en-GB" dirty="0"/>
              <a:t>If you find the documentation to workflow balance is off, try:</a:t>
            </a:r>
          </a:p>
          <a:p>
            <a:r>
              <a:rPr lang="en-GB" dirty="0"/>
              <a:t>Automating the boring stuff</a:t>
            </a:r>
          </a:p>
          <a:p>
            <a:r>
              <a:rPr lang="en-GB" dirty="0"/>
              <a:t>Using better tools/processes</a:t>
            </a:r>
          </a:p>
          <a:p>
            <a:r>
              <a:rPr lang="en-GB" dirty="0"/>
              <a:t>Scaling back/rescoping the project</a:t>
            </a:r>
          </a:p>
          <a:p>
            <a:r>
              <a:rPr lang="en-GB" dirty="0"/>
              <a:t>Recruiting help for sanity checks</a:t>
            </a:r>
          </a:p>
          <a:p>
            <a:r>
              <a:rPr lang="en-GB" dirty="0"/>
              <a:t>Other suggestions?</a:t>
            </a:r>
          </a:p>
          <a:p>
            <a:endParaRPr lang="en-GB" dirty="0"/>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48</a:t>
            </a:fld>
            <a:endParaRPr lang="en-US"/>
          </a:p>
        </p:txBody>
      </p:sp>
    </p:spTree>
    <p:extLst>
      <p:ext uri="{BB962C8B-B14F-4D97-AF65-F5344CB8AC3E}">
        <p14:creationId xmlns:p14="http://schemas.microsoft.com/office/powerpoint/2010/main" val="3630971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Any more ideas about documentation?</a:t>
            </a:r>
          </a:p>
        </p:txBody>
      </p:sp>
      <p:sp>
        <p:nvSpPr>
          <p:cNvPr id="3" name="Slide Number Placeholder 2"/>
          <p:cNvSpPr>
            <a:spLocks noGrp="1"/>
          </p:cNvSpPr>
          <p:nvPr>
            <p:ph type="sldNum" sz="quarter" idx="12"/>
          </p:nvPr>
        </p:nvSpPr>
        <p:spPr/>
        <p:txBody>
          <a:bodyPr/>
          <a:lstStyle/>
          <a:p>
            <a:fld id="{016687C5-7511-7743-B429-3BDBE272F28B}" type="slidenum">
              <a:rPr lang="en-US" smtClean="0"/>
              <a:t>49</a:t>
            </a:fld>
            <a:endParaRPr lang="en-US"/>
          </a:p>
        </p:txBody>
      </p:sp>
      <p:pic>
        <p:nvPicPr>
          <p:cNvPr id="5" name="Picture 4" descr="Graphical user interface, text, application, Word&#10;&#10;Description automatically generated">
            <a:extLst>
              <a:ext uri="{FF2B5EF4-FFF2-40B4-BE49-F238E27FC236}">
                <a16:creationId xmlns:a16="http://schemas.microsoft.com/office/drawing/2014/main" id="{1C2D1981-2EF2-479C-F86D-4D4DE0F686B4}"/>
              </a:ext>
            </a:extLst>
          </p:cNvPr>
          <p:cNvPicPr>
            <a:picLocks noChangeAspect="1"/>
          </p:cNvPicPr>
          <p:nvPr/>
        </p:nvPicPr>
        <p:blipFill rotWithShape="1">
          <a:blip r:embed="rId3"/>
          <a:srcRect l="1324" t="14566" r="34012" b="45322"/>
          <a:stretch/>
        </p:blipFill>
        <p:spPr>
          <a:xfrm>
            <a:off x="1884926" y="1344705"/>
            <a:ext cx="7883818" cy="2750884"/>
          </a:xfrm>
          <a:prstGeom prst="rect">
            <a:avLst/>
          </a:prstGeom>
        </p:spPr>
      </p:pic>
      <p:pic>
        <p:nvPicPr>
          <p:cNvPr id="7" name="Picture 6" descr="Graphical user interface, text, application, Word&#10;&#10;Description automatically generated">
            <a:extLst>
              <a:ext uri="{FF2B5EF4-FFF2-40B4-BE49-F238E27FC236}">
                <a16:creationId xmlns:a16="http://schemas.microsoft.com/office/drawing/2014/main" id="{743D4B05-B786-5160-BAC8-ED8045656328}"/>
              </a:ext>
            </a:extLst>
          </p:cNvPr>
          <p:cNvPicPr>
            <a:picLocks noChangeAspect="1"/>
          </p:cNvPicPr>
          <p:nvPr/>
        </p:nvPicPr>
        <p:blipFill rotWithShape="1">
          <a:blip r:embed="rId3"/>
          <a:srcRect l="66440" t="14566" r="1365" b="55051"/>
          <a:stretch/>
        </p:blipFill>
        <p:spPr>
          <a:xfrm>
            <a:off x="5826835" y="3587152"/>
            <a:ext cx="3925261" cy="2083665"/>
          </a:xfrm>
          <a:prstGeom prst="rect">
            <a:avLst/>
          </a:prstGeom>
        </p:spPr>
      </p:pic>
    </p:spTree>
    <p:extLst>
      <p:ext uri="{BB962C8B-B14F-4D97-AF65-F5344CB8AC3E}">
        <p14:creationId xmlns:p14="http://schemas.microsoft.com/office/powerpoint/2010/main" val="345021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Brains are not so good for</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marL="0" indent="0">
              <a:buNone/>
            </a:pPr>
            <a:r>
              <a:rPr lang="en-GB" b="0" i="0" dirty="0">
                <a:solidFill>
                  <a:srgbClr val="1D2125"/>
                </a:solidFill>
                <a:effectLst/>
                <a:latin typeface="+mn-lt"/>
              </a:rPr>
              <a:t>keeping or communicating ideas. </a:t>
            </a:r>
          </a:p>
          <a:p>
            <a:pPr marL="0" indent="0">
              <a:buNone/>
            </a:pPr>
            <a:endParaRPr lang="en-GB" dirty="0">
              <a:solidFill>
                <a:srgbClr val="1D2125"/>
              </a:solidFill>
              <a:latin typeface="+mn-lt"/>
            </a:endParaRPr>
          </a:p>
          <a:p>
            <a:pPr marL="0" indent="0">
              <a:buNone/>
            </a:pPr>
            <a:r>
              <a:rPr lang="en-GB" b="0" i="0" dirty="0">
                <a:solidFill>
                  <a:srgbClr val="1D2125"/>
                </a:solidFill>
                <a:effectLst/>
                <a:latin typeface="+mn-lt"/>
              </a:rPr>
              <a:t>At least not modern and/or literate brains. (</a:t>
            </a:r>
            <a:r>
              <a:rPr lang="en-GB" dirty="0" err="1">
                <a:latin typeface="+mn-lt"/>
              </a:rPr>
              <a:t>Huettig</a:t>
            </a:r>
            <a:r>
              <a:rPr lang="en-GB" dirty="0">
                <a:latin typeface="+mn-lt"/>
              </a:rPr>
              <a:t>, Kolinsky &amp; </a:t>
            </a:r>
            <a:r>
              <a:rPr lang="en-GB" dirty="0" err="1">
                <a:latin typeface="+mn-lt"/>
              </a:rPr>
              <a:t>Lachmann</a:t>
            </a:r>
            <a:r>
              <a:rPr lang="en-GB" dirty="0">
                <a:latin typeface="+mn-lt"/>
              </a:rPr>
              <a:t>, 2018; </a:t>
            </a:r>
            <a:r>
              <a:rPr lang="en-GB" dirty="0" err="1">
                <a:solidFill>
                  <a:srgbClr val="212322"/>
                </a:solidFill>
                <a:latin typeface="+mn-lt"/>
              </a:rPr>
              <a:t>Demoulin</a:t>
            </a:r>
            <a:r>
              <a:rPr lang="en-GB" dirty="0">
                <a:solidFill>
                  <a:srgbClr val="212322"/>
                </a:solidFill>
                <a:latin typeface="+mn-lt"/>
              </a:rPr>
              <a:t> &amp; Kolinsky, 2016). </a:t>
            </a:r>
          </a:p>
          <a:p>
            <a:pPr marL="0" indent="0">
              <a:buNone/>
            </a:pPr>
            <a:endParaRPr lang="en-GB" b="0" i="0" dirty="0">
              <a:solidFill>
                <a:srgbClr val="212322"/>
              </a:solidFill>
              <a:effectLst/>
              <a:latin typeface="+mn-lt"/>
            </a:endParaRPr>
          </a:p>
          <a:p>
            <a:pPr marL="0" indent="0">
              <a:buNone/>
            </a:pPr>
            <a:r>
              <a:rPr lang="en-GB" dirty="0">
                <a:solidFill>
                  <a:srgbClr val="212322"/>
                </a:solidFill>
                <a:latin typeface="+mn-lt"/>
              </a:rPr>
              <a:t>So you must learn to document!</a:t>
            </a:r>
          </a:p>
          <a:p>
            <a:pPr marL="0" indent="0">
              <a:buNone/>
            </a:pPr>
            <a:endParaRPr lang="en-GB" b="0" i="0" dirty="0">
              <a:solidFill>
                <a:srgbClr val="1D2125"/>
              </a:solidFill>
              <a:effectLst/>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5</a:t>
            </a:fld>
            <a:endParaRPr lang="en-US"/>
          </a:p>
        </p:txBody>
      </p:sp>
    </p:spTree>
    <p:extLst>
      <p:ext uri="{BB962C8B-B14F-4D97-AF65-F5344CB8AC3E}">
        <p14:creationId xmlns:p14="http://schemas.microsoft.com/office/powerpoint/2010/main" val="42779387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mn-lt"/>
              </a:rPr>
              <a:t>Modern pace of technological change</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50</a:t>
            </a:fld>
            <a:endParaRPr lang="en-US"/>
          </a:p>
        </p:txBody>
      </p:sp>
    </p:spTree>
    <p:extLst>
      <p:ext uri="{BB962C8B-B14F-4D97-AF65-F5344CB8AC3E}">
        <p14:creationId xmlns:p14="http://schemas.microsoft.com/office/powerpoint/2010/main" val="2749515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Modern tools, modern </a:t>
            </a:r>
            <a:r>
              <a:rPr lang="en-GB" dirty="0"/>
              <a:t>problems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buFont typeface="Arial" panose="020B0604020202020204" pitchFamily="34" charset="0"/>
              <a:buChar char="•"/>
            </a:pPr>
            <a:r>
              <a:rPr lang="en-GB" b="0" i="0" dirty="0">
                <a:solidFill>
                  <a:srgbClr val="212322"/>
                </a:solidFill>
                <a:effectLst/>
                <a:latin typeface="+mn-lt"/>
              </a:rPr>
              <a:t>Tools are made or discontinued at a rapid </a:t>
            </a:r>
            <a:r>
              <a:rPr lang="en-GB" dirty="0">
                <a:solidFill>
                  <a:srgbClr val="212322"/>
                </a:solidFill>
                <a:latin typeface="+mn-lt"/>
              </a:rPr>
              <a:t>pace</a:t>
            </a:r>
          </a:p>
          <a:p>
            <a:pPr algn="l">
              <a:buFont typeface="Arial" panose="020B0604020202020204" pitchFamily="34" charset="0"/>
              <a:buChar char="•"/>
            </a:pPr>
            <a:r>
              <a:rPr lang="en-GB" b="0" i="0" dirty="0">
                <a:solidFill>
                  <a:srgbClr val="212322"/>
                </a:solidFill>
                <a:effectLst/>
                <a:latin typeface="+mn-lt"/>
              </a:rPr>
              <a:t>Software is updated frequently, complicating versions/dependencies</a:t>
            </a:r>
          </a:p>
          <a:p>
            <a:pPr algn="l">
              <a:buFont typeface="Arial" panose="020B0604020202020204" pitchFamily="34" charset="0"/>
              <a:buChar char="•"/>
            </a:pPr>
            <a:r>
              <a:rPr lang="en-GB" dirty="0">
                <a:solidFill>
                  <a:srgbClr val="212322"/>
                </a:solidFill>
                <a:latin typeface="+mn-lt"/>
              </a:rPr>
              <a:t>Methods are developed continuously, but are not always very accessible</a:t>
            </a:r>
          </a:p>
          <a:p>
            <a:pPr algn="l">
              <a:buFont typeface="Arial" panose="020B0604020202020204" pitchFamily="34" charset="0"/>
              <a:buChar char="•"/>
            </a:pPr>
            <a:r>
              <a:rPr lang="en-GB" dirty="0">
                <a:solidFill>
                  <a:srgbClr val="212322"/>
                </a:solidFill>
                <a:latin typeface="+mn-lt"/>
              </a:rPr>
              <a:t>Plus, cultish adherence/avoidance </a:t>
            </a:r>
          </a:p>
          <a:p>
            <a:pPr algn="l">
              <a:buFont typeface="Arial" panose="020B0604020202020204" pitchFamily="34" charset="0"/>
              <a:buChar char="•"/>
            </a:pPr>
            <a:r>
              <a:rPr lang="en-GB" dirty="0">
                <a:solidFill>
                  <a:srgbClr val="212322"/>
                </a:solidFill>
                <a:latin typeface="+mn-lt"/>
              </a:rPr>
              <a:t>You can automate the boring stuff to do more than was feasible before</a:t>
            </a:r>
          </a:p>
          <a:p>
            <a:pPr algn="l">
              <a:buFont typeface="Arial" panose="020B0604020202020204" pitchFamily="34" charset="0"/>
              <a:buChar char="•"/>
            </a:pPr>
            <a:r>
              <a:rPr lang="en-GB" dirty="0">
                <a:solidFill>
                  <a:srgbClr val="212322"/>
                </a:solidFill>
                <a:latin typeface="+mn-lt"/>
              </a:rPr>
              <a:t>But automated processes can break easily</a:t>
            </a:r>
          </a:p>
          <a:p>
            <a:pPr marL="0" indent="0" algn="l">
              <a:buNone/>
            </a:pPr>
            <a:endParaRPr lang="en-GB" b="0" i="0" dirty="0">
              <a:solidFill>
                <a:srgbClr val="212322"/>
              </a:solidFill>
              <a:effectLst/>
              <a:latin typeface="+mn-lt"/>
            </a:endParaRPr>
          </a:p>
          <a:p>
            <a:pPr algn="l">
              <a:buFont typeface="Arial" panose="020B0604020202020204" pitchFamily="34" charset="0"/>
              <a:buChar char="•"/>
            </a:pPr>
            <a:endParaRPr lang="en-GB" dirty="0"/>
          </a:p>
        </p:txBody>
      </p:sp>
      <p:sp>
        <p:nvSpPr>
          <p:cNvPr id="4" name="Slide Number Placeholder 3"/>
          <p:cNvSpPr>
            <a:spLocks noGrp="1"/>
          </p:cNvSpPr>
          <p:nvPr>
            <p:ph type="sldNum" sz="quarter" idx="16"/>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51</a:t>
            </a:fld>
            <a:endParaRPr lang="en-US"/>
          </a:p>
        </p:txBody>
      </p:sp>
    </p:spTree>
    <p:extLst>
      <p:ext uri="{BB962C8B-B14F-4D97-AF65-F5344CB8AC3E}">
        <p14:creationId xmlns:p14="http://schemas.microsoft.com/office/powerpoint/2010/main" val="712221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Ignorance can be fixed, but not everything can</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buFont typeface="Arial" panose="020B0604020202020204" pitchFamily="34" charset="0"/>
              <a:buChar char="•"/>
            </a:pPr>
            <a:r>
              <a:rPr lang="en-GB" dirty="0">
                <a:solidFill>
                  <a:srgbClr val="212322"/>
                </a:solidFill>
                <a:latin typeface="+mn-lt"/>
              </a:rPr>
              <a:t>Rapid pace of change and increased complexity mean = lack of skills or knowledge</a:t>
            </a:r>
          </a:p>
          <a:p>
            <a:pPr algn="l">
              <a:buFont typeface="Arial" panose="020B0604020202020204" pitchFamily="34" charset="0"/>
              <a:buChar char="•"/>
            </a:pPr>
            <a:r>
              <a:rPr lang="en-GB" dirty="0">
                <a:solidFill>
                  <a:srgbClr val="212322"/>
                </a:solidFill>
                <a:latin typeface="+mn-lt"/>
              </a:rPr>
              <a:t>Fixing this is possible, but not always easy</a:t>
            </a:r>
          </a:p>
          <a:p>
            <a:pPr algn="l">
              <a:buFont typeface="Arial" panose="020B0604020202020204" pitchFamily="34" charset="0"/>
              <a:buChar char="•"/>
            </a:pPr>
            <a:r>
              <a:rPr lang="en-GB" dirty="0">
                <a:solidFill>
                  <a:srgbClr val="212322"/>
                </a:solidFill>
                <a:latin typeface="+mn-lt"/>
              </a:rPr>
              <a:t>Openness to change is harder because it is often a (nearly) fixed feature of personality</a:t>
            </a:r>
            <a:endParaRPr lang="en-GB" dirty="0"/>
          </a:p>
        </p:txBody>
      </p:sp>
      <p:sp>
        <p:nvSpPr>
          <p:cNvPr id="4" name="Slide Number Placeholder 3"/>
          <p:cNvSpPr>
            <a:spLocks noGrp="1"/>
          </p:cNvSpPr>
          <p:nvPr>
            <p:ph type="sldNum" sz="quarter" idx="16"/>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52</a:t>
            </a:fld>
            <a:endParaRPr lang="en-US"/>
          </a:p>
        </p:txBody>
      </p:sp>
    </p:spTree>
    <p:extLst>
      <p:ext uri="{BB962C8B-B14F-4D97-AF65-F5344CB8AC3E}">
        <p14:creationId xmlns:p14="http://schemas.microsoft.com/office/powerpoint/2010/main" val="1357730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Share some of your modern tool problems</a:t>
            </a:r>
            <a:endParaRPr lang="en-GB" sz="3600" dirty="0"/>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53</a:t>
            </a:fld>
            <a:endParaRPr lang="en-US"/>
          </a:p>
        </p:txBody>
      </p:sp>
      <p:pic>
        <p:nvPicPr>
          <p:cNvPr id="5" name="Picture 4" descr="Graphical user interface, text, application, Word&#10;&#10;Description automatically generated">
            <a:extLst>
              <a:ext uri="{FF2B5EF4-FFF2-40B4-BE49-F238E27FC236}">
                <a16:creationId xmlns:a16="http://schemas.microsoft.com/office/drawing/2014/main" id="{0E0E68F1-CD34-4AFD-9A9E-453900F10476}"/>
              </a:ext>
            </a:extLst>
          </p:cNvPr>
          <p:cNvPicPr>
            <a:picLocks noChangeAspect="1"/>
          </p:cNvPicPr>
          <p:nvPr/>
        </p:nvPicPr>
        <p:blipFill rotWithShape="1">
          <a:blip r:embed="rId3"/>
          <a:srcRect l="66726" t="14214" b="44528"/>
          <a:stretch/>
        </p:blipFill>
        <p:spPr>
          <a:xfrm>
            <a:off x="3798951" y="1065368"/>
            <a:ext cx="4055767" cy="2829464"/>
          </a:xfrm>
          <a:prstGeom prst="rect">
            <a:avLst/>
          </a:prstGeom>
        </p:spPr>
      </p:pic>
      <p:pic>
        <p:nvPicPr>
          <p:cNvPr id="6" name="Picture 5" descr="Graphical user interface, text, application, Word&#10;&#10;Description automatically generated">
            <a:extLst>
              <a:ext uri="{FF2B5EF4-FFF2-40B4-BE49-F238E27FC236}">
                <a16:creationId xmlns:a16="http://schemas.microsoft.com/office/drawing/2014/main" id="{E7E48254-CEFF-47D4-B9DE-78786FBBEFB3}"/>
              </a:ext>
            </a:extLst>
          </p:cNvPr>
          <p:cNvPicPr>
            <a:picLocks noChangeAspect="1"/>
          </p:cNvPicPr>
          <p:nvPr/>
        </p:nvPicPr>
        <p:blipFill rotWithShape="1">
          <a:blip r:embed="rId3"/>
          <a:srcRect t="14214" r="33746" b="44528"/>
          <a:stretch/>
        </p:blipFill>
        <p:spPr>
          <a:xfrm>
            <a:off x="1788997" y="3804249"/>
            <a:ext cx="8075676" cy="2829464"/>
          </a:xfrm>
          <a:prstGeom prst="rect">
            <a:avLst/>
          </a:prstGeom>
        </p:spPr>
      </p:pic>
    </p:spTree>
    <p:extLst>
      <p:ext uri="{BB962C8B-B14F-4D97-AF65-F5344CB8AC3E}">
        <p14:creationId xmlns:p14="http://schemas.microsoft.com/office/powerpoint/2010/main" val="1779429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Collaboration is complicated by…</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buFont typeface="Arial" panose="020B0604020202020204" pitchFamily="34" charset="0"/>
              <a:buChar char="•"/>
            </a:pPr>
            <a:r>
              <a:rPr lang="en-GB" b="0" i="0" dirty="0">
                <a:solidFill>
                  <a:srgbClr val="212322"/>
                </a:solidFill>
                <a:effectLst/>
                <a:latin typeface="+mn-lt"/>
              </a:rPr>
              <a:t>Working across disciplines/institutes/etc. due to different:</a:t>
            </a:r>
          </a:p>
          <a:p>
            <a:pPr lvl="1"/>
            <a:r>
              <a:rPr lang="en-GB" dirty="0">
                <a:solidFill>
                  <a:srgbClr val="212322"/>
                </a:solidFill>
                <a:latin typeface="+mn-lt"/>
              </a:rPr>
              <a:t>Language</a:t>
            </a:r>
          </a:p>
          <a:p>
            <a:pPr lvl="1"/>
            <a:r>
              <a:rPr lang="en-GB" b="0" i="0" dirty="0">
                <a:solidFill>
                  <a:srgbClr val="212322"/>
                </a:solidFill>
                <a:effectLst/>
                <a:latin typeface="+mn-lt"/>
              </a:rPr>
              <a:t>Terminology</a:t>
            </a:r>
          </a:p>
          <a:p>
            <a:pPr lvl="1"/>
            <a:r>
              <a:rPr lang="en-GB" b="0" i="0" dirty="0">
                <a:solidFill>
                  <a:srgbClr val="212322"/>
                </a:solidFill>
                <a:effectLst/>
                <a:latin typeface="+mn-lt"/>
              </a:rPr>
              <a:t>Platforms</a:t>
            </a:r>
          </a:p>
          <a:p>
            <a:pPr lvl="1"/>
            <a:r>
              <a:rPr lang="en-GB" b="0" i="0" dirty="0">
                <a:solidFill>
                  <a:srgbClr val="212322"/>
                </a:solidFill>
                <a:effectLst/>
                <a:latin typeface="+mn-lt"/>
              </a:rPr>
              <a:t>Requirements</a:t>
            </a:r>
          </a:p>
          <a:p>
            <a:pPr lvl="1"/>
            <a:r>
              <a:rPr lang="en-GB" b="0" i="0" dirty="0">
                <a:solidFill>
                  <a:srgbClr val="212322"/>
                </a:solidFill>
                <a:effectLst/>
                <a:latin typeface="+mn-lt"/>
              </a:rPr>
              <a:t>Traditions</a:t>
            </a:r>
          </a:p>
          <a:p>
            <a:pPr lvl="1"/>
            <a:r>
              <a:rPr lang="en-GB" dirty="0">
                <a:solidFill>
                  <a:srgbClr val="212322"/>
                </a:solidFill>
                <a:latin typeface="+mn-lt"/>
              </a:rPr>
              <a:t>E</a:t>
            </a:r>
            <a:r>
              <a:rPr lang="en-GB" b="0" i="0" dirty="0">
                <a:solidFill>
                  <a:srgbClr val="212322"/>
                </a:solidFill>
                <a:effectLst/>
                <a:latin typeface="+mn-lt"/>
              </a:rPr>
              <a:t>tc.</a:t>
            </a:r>
          </a:p>
          <a:p>
            <a:pPr marL="457200" lvl="1" indent="0">
              <a:buNone/>
            </a:pPr>
            <a:endParaRPr lang="en-GB" dirty="0">
              <a:solidFill>
                <a:srgbClr val="212322"/>
              </a:solidFill>
              <a:latin typeface="+mn-lt"/>
            </a:endParaRPr>
          </a:p>
          <a:p>
            <a:pPr algn="l">
              <a:buFont typeface="Arial" panose="020B0604020202020204" pitchFamily="34" charset="0"/>
              <a:buChar char="•"/>
            </a:pPr>
            <a:endParaRPr lang="en-GB" dirty="0"/>
          </a:p>
        </p:txBody>
      </p:sp>
      <p:sp>
        <p:nvSpPr>
          <p:cNvPr id="4" name="Slide Number Placeholder 3"/>
          <p:cNvSpPr>
            <a:spLocks noGrp="1"/>
          </p:cNvSpPr>
          <p:nvPr>
            <p:ph type="sldNum" sz="quarter" idx="16"/>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54</a:t>
            </a:fld>
            <a:endParaRPr lang="en-US"/>
          </a:p>
        </p:txBody>
      </p:sp>
    </p:spTree>
    <p:extLst>
      <p:ext uri="{BB962C8B-B14F-4D97-AF65-F5344CB8AC3E}">
        <p14:creationId xmlns:p14="http://schemas.microsoft.com/office/powerpoint/2010/main" val="1741028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Share some of your collab wins and/or fails</a:t>
            </a:r>
            <a:endParaRPr lang="en-GB" sz="3600" dirty="0"/>
          </a:p>
        </p:txBody>
      </p:sp>
      <p:sp>
        <p:nvSpPr>
          <p:cNvPr id="4" name="Slide Number Placeholder 3"/>
          <p:cNvSpPr>
            <a:spLocks noGrp="1"/>
          </p:cNvSpPr>
          <p:nvPr>
            <p:ph type="sldNum" sz="quarter" idx="16"/>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55</a:t>
            </a:fld>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53FAD0BE-4AE8-4418-A8E1-96452FCB3293}"/>
              </a:ext>
            </a:extLst>
          </p:cNvPr>
          <p:cNvPicPr>
            <a:picLocks noChangeAspect="1"/>
          </p:cNvPicPr>
          <p:nvPr/>
        </p:nvPicPr>
        <p:blipFill rotWithShape="1">
          <a:blip r:embed="rId3"/>
          <a:srcRect l="66230" t="14591" b="64905"/>
          <a:stretch/>
        </p:blipFill>
        <p:spPr>
          <a:xfrm>
            <a:off x="3571335" y="1339778"/>
            <a:ext cx="4116151" cy="140610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09F1DDC8-6EB2-4511-B126-D460EB3BE4BA}"/>
              </a:ext>
            </a:extLst>
          </p:cNvPr>
          <p:cNvPicPr>
            <a:picLocks noChangeAspect="1"/>
          </p:cNvPicPr>
          <p:nvPr/>
        </p:nvPicPr>
        <p:blipFill rotWithShape="1">
          <a:blip r:embed="rId3"/>
          <a:srcRect t="14591" r="33392" b="64905"/>
          <a:stretch/>
        </p:blipFill>
        <p:spPr>
          <a:xfrm>
            <a:off x="1767431" y="2745884"/>
            <a:ext cx="8118808" cy="1406106"/>
          </a:xfrm>
          <a:prstGeom prst="rect">
            <a:avLst/>
          </a:prstGeom>
        </p:spPr>
      </p:pic>
    </p:spTree>
    <p:extLst>
      <p:ext uri="{BB962C8B-B14F-4D97-AF65-F5344CB8AC3E}">
        <p14:creationId xmlns:p14="http://schemas.microsoft.com/office/powerpoint/2010/main" val="3838065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846"/>
            <a:ext cx="9977271" cy="548819"/>
          </a:xfrm>
        </p:spPr>
        <p:txBody>
          <a:bodyPr/>
          <a:lstStyle/>
          <a:p>
            <a:r>
              <a:rPr lang="en-GB" sz="3600" dirty="0"/>
              <a:t>Anything more about how these issues might play out inequitably for some researchers?</a:t>
            </a:r>
          </a:p>
        </p:txBody>
      </p:sp>
      <p:sp>
        <p:nvSpPr>
          <p:cNvPr id="4" name="Slide Number Placeholder 3"/>
          <p:cNvSpPr>
            <a:spLocks noGrp="1"/>
          </p:cNvSpPr>
          <p:nvPr>
            <p:ph type="sldNum" sz="quarter" idx="12"/>
          </p:nvPr>
        </p:nvSpPr>
        <p:spPr/>
        <p:txBody>
          <a:bodyPr/>
          <a:lstStyle/>
          <a:p>
            <a:fld id="{016687C5-7511-7743-B429-3BDBE272F28B}" type="slidenum">
              <a:rPr lang="en-US" smtClean="0"/>
              <a:t>56</a:t>
            </a:fld>
            <a:endParaRPr lang="en-US"/>
          </a:p>
        </p:txBody>
      </p:sp>
      <p:pic>
        <p:nvPicPr>
          <p:cNvPr id="8" name="Picture 7" descr="Chart&#10;&#10;Description automatically generated">
            <a:extLst>
              <a:ext uri="{FF2B5EF4-FFF2-40B4-BE49-F238E27FC236}">
                <a16:creationId xmlns:a16="http://schemas.microsoft.com/office/drawing/2014/main" id="{38A9C3E9-D68C-908E-DD5A-08946B22A42D}"/>
              </a:ext>
            </a:extLst>
          </p:cNvPr>
          <p:cNvPicPr>
            <a:picLocks noChangeAspect="1"/>
          </p:cNvPicPr>
          <p:nvPr/>
        </p:nvPicPr>
        <p:blipFill rotWithShape="1">
          <a:blip r:embed="rId2"/>
          <a:srcRect l="13235" t="27674" r="31429" b="18432"/>
          <a:stretch/>
        </p:blipFill>
        <p:spPr>
          <a:xfrm>
            <a:off x="1613647" y="1897956"/>
            <a:ext cx="6746582" cy="3696020"/>
          </a:xfrm>
          <a:prstGeom prst="rect">
            <a:avLst/>
          </a:prstGeom>
        </p:spPr>
      </p:pic>
    </p:spTree>
    <p:extLst>
      <p:ext uri="{BB962C8B-B14F-4D97-AF65-F5344CB8AC3E}">
        <p14:creationId xmlns:p14="http://schemas.microsoft.com/office/powerpoint/2010/main" val="1747255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Slide Number Placeholder 2"/>
          <p:cNvSpPr>
            <a:spLocks noGrp="1"/>
          </p:cNvSpPr>
          <p:nvPr>
            <p:ph type="sldNum" sz="quarter" idx="12"/>
          </p:nvPr>
        </p:nvSpPr>
        <p:spPr/>
        <p:txBody>
          <a:bodyPr/>
          <a:lstStyle/>
          <a:p>
            <a:fld id="{016687C5-7511-7743-B429-3BDBE272F28B}" type="slidenum">
              <a:rPr lang="en-US" smtClean="0"/>
              <a:t>57</a:t>
            </a:fld>
            <a:endParaRPr lang="en-US"/>
          </a:p>
        </p:txBody>
      </p:sp>
      <p:sp>
        <p:nvSpPr>
          <p:cNvPr id="9" name="TextBox 8">
            <a:extLst>
              <a:ext uri="{FF2B5EF4-FFF2-40B4-BE49-F238E27FC236}">
                <a16:creationId xmlns:a16="http://schemas.microsoft.com/office/drawing/2014/main" id="{75A5B038-249C-4317-A39E-2F7E3A765307}"/>
              </a:ext>
            </a:extLst>
          </p:cNvPr>
          <p:cNvSpPr txBox="1"/>
          <p:nvPr/>
        </p:nvSpPr>
        <p:spPr>
          <a:xfrm>
            <a:off x="120580" y="1382928"/>
            <a:ext cx="11917344" cy="2862322"/>
          </a:xfrm>
          <a:prstGeom prst="rect">
            <a:avLst/>
          </a:prstGeom>
          <a:noFill/>
        </p:spPr>
        <p:txBody>
          <a:bodyPr wrap="square" rtlCol="0">
            <a:spAutoFit/>
          </a:bodyPr>
          <a:lstStyle/>
          <a:p>
            <a:pPr marL="285750" indent="-285750" algn="l">
              <a:buFont typeface="Arial" panose="020B0604020202020204" pitchFamily="34" charset="0"/>
              <a:buChar char="•"/>
            </a:pPr>
            <a:r>
              <a:rPr lang="en-GB" dirty="0"/>
              <a:t>Falk </a:t>
            </a:r>
            <a:r>
              <a:rPr lang="en-GB" dirty="0" err="1"/>
              <a:t>Huettig</a:t>
            </a:r>
            <a:r>
              <a:rPr lang="en-GB" dirty="0"/>
              <a:t>, </a:t>
            </a:r>
            <a:r>
              <a:rPr lang="en-GB" dirty="0" err="1"/>
              <a:t>Régine</a:t>
            </a:r>
            <a:r>
              <a:rPr lang="en-GB" dirty="0"/>
              <a:t> Kolinsky &amp; Thomas </a:t>
            </a:r>
            <a:r>
              <a:rPr lang="en-GB" dirty="0" err="1"/>
              <a:t>Lachmann</a:t>
            </a:r>
            <a:r>
              <a:rPr lang="en-GB" dirty="0"/>
              <a:t> (2018) The culturally </a:t>
            </a:r>
            <a:r>
              <a:rPr lang="en-GB" dirty="0" err="1"/>
              <a:t>coopted</a:t>
            </a:r>
            <a:r>
              <a:rPr lang="en-GB" dirty="0"/>
              <a:t> brain: how literacy affects the human mind, Language, Cognition and Neuroscience, 33:3, 275-277, </a:t>
            </a:r>
            <a:r>
              <a:rPr lang="en-GB" dirty="0">
                <a:hlinkClick r:id="rId3"/>
              </a:rPr>
              <a:t>https://doi.org/10.1080/23273798.2018.1425803</a:t>
            </a:r>
            <a:endParaRPr lang="en-GB" dirty="0"/>
          </a:p>
          <a:p>
            <a:pPr marL="285750" indent="-285750" algn="l">
              <a:buFont typeface="Arial" panose="020B0604020202020204" pitchFamily="34" charset="0"/>
              <a:buChar char="•"/>
            </a:pPr>
            <a:r>
              <a:rPr lang="en-GB" dirty="0" err="1">
                <a:solidFill>
                  <a:srgbClr val="212322"/>
                </a:solidFill>
              </a:rPr>
              <a:t>Demoulin</a:t>
            </a:r>
            <a:r>
              <a:rPr lang="en-GB" dirty="0">
                <a:solidFill>
                  <a:srgbClr val="212322"/>
                </a:solidFill>
              </a:rPr>
              <a:t>, C., Kolinsky, R. Does learning to read shape verbal working memory?. </a:t>
            </a:r>
            <a:r>
              <a:rPr lang="en-GB" dirty="0" err="1">
                <a:solidFill>
                  <a:srgbClr val="212322"/>
                </a:solidFill>
              </a:rPr>
              <a:t>Psychon</a:t>
            </a:r>
            <a:r>
              <a:rPr lang="en-GB" dirty="0">
                <a:solidFill>
                  <a:srgbClr val="212322"/>
                </a:solidFill>
              </a:rPr>
              <a:t> Bull Rev 23, 703–722 (2016). </a:t>
            </a:r>
            <a:r>
              <a:rPr lang="en-GB" dirty="0">
                <a:solidFill>
                  <a:srgbClr val="212322"/>
                </a:solidFill>
                <a:hlinkClick r:id="rId4"/>
              </a:rPr>
              <a:t>https://doi.org/10.3758/s13423-015-0956-7</a:t>
            </a:r>
            <a:r>
              <a:rPr lang="en-GB" dirty="0">
                <a:solidFill>
                  <a:srgbClr val="212322"/>
                </a:solidFill>
              </a:rPr>
              <a:t> </a:t>
            </a:r>
          </a:p>
          <a:p>
            <a:pPr marL="285750" indent="-285750" algn="l">
              <a:buFont typeface="Arial" panose="020B0604020202020204" pitchFamily="34" charset="0"/>
              <a:buChar char="•"/>
            </a:pPr>
            <a:r>
              <a:rPr lang="en-GB" dirty="0">
                <a:solidFill>
                  <a:srgbClr val="212322"/>
                </a:solidFill>
              </a:rPr>
              <a:t>Wikipedia community. (2022). "Getting Things Done."   Retrieved 21/03/2022, from </a:t>
            </a:r>
            <a:r>
              <a:rPr lang="en-GB" dirty="0">
                <a:solidFill>
                  <a:srgbClr val="212322"/>
                </a:solidFill>
                <a:hlinkClick r:id="rId5"/>
              </a:rPr>
              <a:t>https://en.wikipedia.org/wiki/Getting_Things_Done</a:t>
            </a:r>
            <a:r>
              <a:rPr lang="en-GB" dirty="0">
                <a:solidFill>
                  <a:srgbClr val="212322"/>
                </a:solidFill>
              </a:rPr>
              <a:t>.</a:t>
            </a:r>
          </a:p>
          <a:p>
            <a:pPr marL="285750" indent="-285750" algn="l">
              <a:buFont typeface="Arial" panose="020B0604020202020204" pitchFamily="34" charset="0"/>
              <a:buChar char="•"/>
            </a:pPr>
            <a:r>
              <a:rPr lang="en-GB" dirty="0">
                <a:solidFill>
                  <a:srgbClr val="212322"/>
                </a:solidFill>
              </a:rPr>
              <a:t>Wikipedia community. (2022). “Pomodoro Technique.” Retrieved 02/05/202</a:t>
            </a:r>
            <a:r>
              <a:rPr lang="en-GB">
                <a:solidFill>
                  <a:srgbClr val="212322"/>
                </a:solidFill>
              </a:rPr>
              <a:t>, from </a:t>
            </a:r>
            <a:r>
              <a:rPr lang="en-GB" dirty="0">
                <a:solidFill>
                  <a:srgbClr val="212322"/>
                </a:solidFill>
                <a:hlinkClick r:id="rId6"/>
              </a:rPr>
              <a:t>https://en.wikipedia.org/wiki/Pomodoro</a:t>
            </a:r>
            <a:r>
              <a:rPr lang="en-GB">
                <a:solidFill>
                  <a:srgbClr val="212322"/>
                </a:solidFill>
                <a:hlinkClick r:id="rId6"/>
              </a:rPr>
              <a:t>_Technique</a:t>
            </a:r>
            <a:r>
              <a:rPr lang="en-GB">
                <a:solidFill>
                  <a:srgbClr val="212322"/>
                </a:solidFill>
              </a:rPr>
              <a:t>. </a:t>
            </a:r>
            <a:endParaRPr lang="en-GB" dirty="0">
              <a:solidFill>
                <a:srgbClr val="212322"/>
              </a:solidFill>
            </a:endParaRPr>
          </a:p>
          <a:p>
            <a:pPr marL="285750" indent="-285750" algn="l">
              <a:buFont typeface="Arial" panose="020B0604020202020204" pitchFamily="34" charset="0"/>
              <a:buChar char="•"/>
            </a:pPr>
            <a:endParaRPr lang="en-GB" u="sng" dirty="0">
              <a:solidFill>
                <a:srgbClr val="212322"/>
              </a:solidFill>
            </a:endParaRPr>
          </a:p>
        </p:txBody>
      </p:sp>
    </p:spTree>
    <p:extLst>
      <p:ext uri="{BB962C8B-B14F-4D97-AF65-F5344CB8AC3E}">
        <p14:creationId xmlns:p14="http://schemas.microsoft.com/office/powerpoint/2010/main" val="1938689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mn-lt"/>
              </a:rPr>
              <a:t>Q&amp;A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58</a:t>
            </a:fld>
            <a:endParaRPr lang="en-US"/>
          </a:p>
        </p:txBody>
      </p:sp>
    </p:spTree>
    <p:extLst>
      <p:ext uri="{BB962C8B-B14F-4D97-AF65-F5344CB8AC3E}">
        <p14:creationId xmlns:p14="http://schemas.microsoft.com/office/powerpoint/2010/main" val="3339368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mn-lt"/>
              </a:rPr>
              <a:t>Breakout #2</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59</a:t>
            </a:fld>
            <a:endParaRPr lang="en-US"/>
          </a:p>
        </p:txBody>
      </p:sp>
    </p:spTree>
    <p:extLst>
      <p:ext uri="{BB962C8B-B14F-4D97-AF65-F5344CB8AC3E}">
        <p14:creationId xmlns:p14="http://schemas.microsoft.com/office/powerpoint/2010/main" val="32756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mn-lt"/>
              </a:rPr>
              <a:t>GTD</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346151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GTD has 5 (</a:t>
            </a:r>
            <a:r>
              <a:rPr lang="en-GB" sz="3600" dirty="0" err="1"/>
              <a:t>ish</a:t>
            </a:r>
            <a:r>
              <a:rPr lang="en-GB" sz="3600" dirty="0"/>
              <a:t>) </a:t>
            </a:r>
            <a:r>
              <a:rPr lang="en-GB" dirty="0"/>
              <a:t>steps and works iteratively </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a:xfrm>
            <a:off x="838200" y="1548713"/>
            <a:ext cx="2471777" cy="4065454"/>
          </a:xfrm>
        </p:spPr>
        <p:txBody>
          <a:bodyPr>
            <a:normAutofit lnSpcReduction="10000"/>
          </a:bodyPr>
          <a:lstStyle/>
          <a:p>
            <a:pPr marL="0" indent="0">
              <a:buNone/>
            </a:pPr>
            <a:r>
              <a:rPr lang="en-GB" b="0" i="0" dirty="0">
                <a:solidFill>
                  <a:srgbClr val="1D2125"/>
                </a:solidFill>
                <a:effectLst/>
                <a:latin typeface="+mn-lt"/>
              </a:rPr>
              <a:t>ORIGINAL</a:t>
            </a:r>
          </a:p>
          <a:p>
            <a:r>
              <a:rPr lang="en-GB" b="0" i="0" dirty="0">
                <a:solidFill>
                  <a:srgbClr val="1D2125"/>
                </a:solidFill>
                <a:effectLst/>
                <a:latin typeface="+mn-lt"/>
              </a:rPr>
              <a:t>Capture</a:t>
            </a:r>
          </a:p>
          <a:p>
            <a:r>
              <a:rPr lang="en-GB" b="0" i="0" dirty="0">
                <a:solidFill>
                  <a:srgbClr val="1D2125"/>
                </a:solidFill>
                <a:effectLst/>
                <a:latin typeface="+mn-lt"/>
              </a:rPr>
              <a:t>Clarify</a:t>
            </a:r>
          </a:p>
          <a:p>
            <a:r>
              <a:rPr lang="en-GB" b="0" i="0" dirty="0">
                <a:solidFill>
                  <a:srgbClr val="1D2125"/>
                </a:solidFill>
                <a:effectLst/>
                <a:latin typeface="+mn-lt"/>
              </a:rPr>
              <a:t>Organize</a:t>
            </a:r>
          </a:p>
          <a:p>
            <a:r>
              <a:rPr lang="en-GB" b="0" i="0" dirty="0">
                <a:solidFill>
                  <a:srgbClr val="1D2125"/>
                </a:solidFill>
                <a:effectLst/>
                <a:latin typeface="+mn-lt"/>
              </a:rPr>
              <a:t>Do</a:t>
            </a:r>
          </a:p>
          <a:p>
            <a:r>
              <a:rPr lang="en-GB" b="0" i="0" dirty="0">
                <a:solidFill>
                  <a:srgbClr val="1D2125"/>
                </a:solidFill>
                <a:effectLst/>
                <a:latin typeface="+mn-lt"/>
              </a:rPr>
              <a:t>Reflect</a:t>
            </a:r>
          </a:p>
          <a:p>
            <a:endParaRPr lang="en-GB" dirty="0">
              <a:solidFill>
                <a:srgbClr val="1D2125"/>
              </a:solidFill>
              <a:latin typeface="+mn-lt"/>
            </a:endParaRPr>
          </a:p>
          <a:p>
            <a:pPr marL="0" indent="0">
              <a:buNone/>
            </a:pPr>
            <a:endParaRPr lang="en-GB" b="0" i="0" dirty="0">
              <a:solidFill>
                <a:srgbClr val="1D2125"/>
              </a:solidFill>
              <a:effectLst/>
              <a:latin typeface="+mn-lt"/>
            </a:endParaRPr>
          </a:p>
          <a:p>
            <a:pPr marL="0" indent="0">
              <a:buNone/>
            </a:pPr>
            <a:r>
              <a:rPr lang="en-GB" b="0" i="0" dirty="0">
                <a:solidFill>
                  <a:srgbClr val="1D2125"/>
                </a:solidFill>
                <a:effectLst/>
                <a:latin typeface="+mn-lt"/>
              </a:rPr>
              <a:t>Repeat. </a:t>
            </a:r>
          </a:p>
        </p:txBody>
      </p:sp>
      <p:sp>
        <p:nvSpPr>
          <p:cNvPr id="4" name="Slide Number Placeholder 3"/>
          <p:cNvSpPr>
            <a:spLocks noGrp="1"/>
          </p:cNvSpPr>
          <p:nvPr>
            <p:ph type="sldNum" sz="quarter" idx="12"/>
          </p:nvPr>
        </p:nvSpPr>
        <p:spPr/>
        <p:txBody>
          <a:bodyPr/>
          <a:lstStyle/>
          <a:p>
            <a:fld id="{016687C5-7511-7743-B429-3BDBE272F28B}" type="slidenum">
              <a:rPr lang="en-US" smtClean="0"/>
              <a:t>7</a:t>
            </a:fld>
            <a:endParaRPr lang="en-US"/>
          </a:p>
        </p:txBody>
      </p:sp>
      <p:sp>
        <p:nvSpPr>
          <p:cNvPr id="5" name="Text Placeholder 2">
            <a:extLst>
              <a:ext uri="{FF2B5EF4-FFF2-40B4-BE49-F238E27FC236}">
                <a16:creationId xmlns:a16="http://schemas.microsoft.com/office/drawing/2014/main" id="{E3B42F1F-67AA-BE90-C5E0-1D9B3902F762}"/>
              </a:ext>
              <a:ext uri="{C183D7F6-B498-43B3-948B-1728B52AA6E4}">
                <adec:decorative xmlns:adec="http://schemas.microsoft.com/office/drawing/2017/decorative" val="0"/>
              </a:ext>
            </a:extLst>
          </p:cNvPr>
          <p:cNvSpPr txBox="1">
            <a:spLocks/>
          </p:cNvSpPr>
          <p:nvPr/>
        </p:nvSpPr>
        <p:spPr>
          <a:xfrm>
            <a:off x="4225006" y="1548713"/>
            <a:ext cx="4911437" cy="40654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1D2125"/>
                </a:solidFill>
                <a:latin typeface="+mn-lt"/>
              </a:rPr>
              <a:t>MINE</a:t>
            </a:r>
          </a:p>
          <a:p>
            <a:r>
              <a:rPr lang="en-GB" dirty="0">
                <a:solidFill>
                  <a:srgbClr val="1D2125"/>
                </a:solidFill>
                <a:latin typeface="+mn-lt"/>
              </a:rPr>
              <a:t>Capture</a:t>
            </a:r>
          </a:p>
          <a:p>
            <a:r>
              <a:rPr lang="en-GB" dirty="0">
                <a:solidFill>
                  <a:srgbClr val="1D2125"/>
                </a:solidFill>
                <a:latin typeface="+mn-lt"/>
              </a:rPr>
              <a:t>Combine and/or sort</a:t>
            </a:r>
          </a:p>
          <a:p>
            <a:r>
              <a:rPr lang="en-GB" dirty="0">
                <a:solidFill>
                  <a:srgbClr val="1D2125"/>
                </a:solidFill>
                <a:latin typeface="+mn-lt"/>
              </a:rPr>
              <a:t>Clarify/refine</a:t>
            </a:r>
          </a:p>
          <a:p>
            <a:r>
              <a:rPr lang="en-GB" dirty="0">
                <a:solidFill>
                  <a:srgbClr val="1D2125"/>
                </a:solidFill>
                <a:latin typeface="+mn-lt"/>
              </a:rPr>
              <a:t>Organize</a:t>
            </a:r>
          </a:p>
          <a:p>
            <a:r>
              <a:rPr lang="en-GB" dirty="0">
                <a:solidFill>
                  <a:srgbClr val="1D2125"/>
                </a:solidFill>
                <a:latin typeface="+mn-lt"/>
              </a:rPr>
              <a:t>Action (do and/or schedule)</a:t>
            </a:r>
          </a:p>
          <a:p>
            <a:r>
              <a:rPr lang="en-GB" dirty="0">
                <a:solidFill>
                  <a:srgbClr val="1D2125"/>
                </a:solidFill>
                <a:latin typeface="+mn-lt"/>
              </a:rPr>
              <a:t>Reflect</a:t>
            </a:r>
          </a:p>
          <a:p>
            <a:endParaRPr lang="en-GB" dirty="0">
              <a:solidFill>
                <a:srgbClr val="1D2125"/>
              </a:solidFill>
              <a:latin typeface="+mn-lt"/>
            </a:endParaRPr>
          </a:p>
          <a:p>
            <a:pPr marL="0" indent="0">
              <a:buFont typeface="Arial" panose="020B0604020202020204" pitchFamily="34" charset="0"/>
              <a:buNone/>
            </a:pPr>
            <a:r>
              <a:rPr lang="en-GB" dirty="0">
                <a:solidFill>
                  <a:srgbClr val="1D2125"/>
                </a:solidFill>
                <a:latin typeface="+mn-lt"/>
              </a:rPr>
              <a:t>Repeat regularly </a:t>
            </a:r>
          </a:p>
        </p:txBody>
      </p:sp>
    </p:spTree>
    <p:extLst>
      <p:ext uri="{BB962C8B-B14F-4D97-AF65-F5344CB8AC3E}">
        <p14:creationId xmlns:p14="http://schemas.microsoft.com/office/powerpoint/2010/main" val="2144952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Have you heard of GTD?</a:t>
            </a:r>
          </a:p>
        </p:txBody>
      </p:sp>
      <p:sp>
        <p:nvSpPr>
          <p:cNvPr id="4" name="Slide Number Placeholder 3"/>
          <p:cNvSpPr>
            <a:spLocks noGrp="1"/>
          </p:cNvSpPr>
          <p:nvPr>
            <p:ph type="sldNum" sz="quarter" idx="12"/>
          </p:nvPr>
        </p:nvSpPr>
        <p:spPr/>
        <p:txBody>
          <a:bodyPr/>
          <a:lstStyle/>
          <a:p>
            <a:fld id="{016687C5-7511-7743-B429-3BDBE272F28B}" type="slidenum">
              <a:rPr lang="en-US" smtClean="0"/>
              <a:t>8</a:t>
            </a:fld>
            <a:endParaRPr lang="en-US"/>
          </a:p>
        </p:txBody>
      </p:sp>
      <p:pic>
        <p:nvPicPr>
          <p:cNvPr id="5" name="Picture 4" descr="A picture containing text, screenshot, plant&#10;&#10;Description automatically generated">
            <a:extLst>
              <a:ext uri="{FF2B5EF4-FFF2-40B4-BE49-F238E27FC236}">
                <a16:creationId xmlns:a16="http://schemas.microsoft.com/office/drawing/2014/main" id="{02716B68-88DD-0E2B-7A52-D60129B5E38D}"/>
              </a:ext>
            </a:extLst>
          </p:cNvPr>
          <p:cNvPicPr>
            <a:picLocks noChangeAspect="1"/>
          </p:cNvPicPr>
          <p:nvPr/>
        </p:nvPicPr>
        <p:blipFill rotWithShape="1">
          <a:blip r:embed="rId2"/>
          <a:srcRect l="23635" t="22409" r="16113" b="22577"/>
          <a:stretch/>
        </p:blipFill>
        <p:spPr>
          <a:xfrm>
            <a:off x="2627939" y="1798064"/>
            <a:ext cx="7345937" cy="3772860"/>
          </a:xfrm>
          <a:prstGeom prst="rect">
            <a:avLst/>
          </a:prstGeom>
        </p:spPr>
      </p:pic>
    </p:spTree>
    <p:extLst>
      <p:ext uri="{BB962C8B-B14F-4D97-AF65-F5344CB8AC3E}">
        <p14:creationId xmlns:p14="http://schemas.microsoft.com/office/powerpoint/2010/main" val="169931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Capture</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a:xfrm>
            <a:off x="838200" y="1548713"/>
            <a:ext cx="3318164" cy="4065454"/>
          </a:xfrm>
        </p:spPr>
        <p:txBody>
          <a:bodyPr>
            <a:normAutofit lnSpcReduction="10000"/>
          </a:bodyPr>
          <a:lstStyle/>
          <a:p>
            <a:pPr marL="0" indent="0" algn="l">
              <a:buNone/>
            </a:pPr>
            <a:r>
              <a:rPr lang="en-GB" b="0" i="0" dirty="0">
                <a:solidFill>
                  <a:srgbClr val="1D2125"/>
                </a:solidFill>
                <a:effectLst/>
                <a:latin typeface="+mn-lt"/>
              </a:rPr>
              <a:t>Things to capture</a:t>
            </a:r>
          </a:p>
          <a:p>
            <a:pPr algn="l"/>
            <a:r>
              <a:rPr lang="en-GB" b="0" i="0" dirty="0">
                <a:solidFill>
                  <a:srgbClr val="1D2125"/>
                </a:solidFill>
                <a:effectLst/>
                <a:latin typeface="+mn-lt"/>
              </a:rPr>
              <a:t>Articles</a:t>
            </a:r>
          </a:p>
          <a:p>
            <a:pPr algn="l"/>
            <a:r>
              <a:rPr lang="en-GB" dirty="0">
                <a:solidFill>
                  <a:srgbClr val="1D2125"/>
                </a:solidFill>
                <a:latin typeface="+mn-lt"/>
              </a:rPr>
              <a:t>Social media posts</a:t>
            </a:r>
          </a:p>
          <a:p>
            <a:pPr algn="l"/>
            <a:r>
              <a:rPr lang="en-GB" dirty="0">
                <a:solidFill>
                  <a:srgbClr val="1D2125"/>
                </a:solidFill>
                <a:latin typeface="+mn-lt"/>
              </a:rPr>
              <a:t>Contacts</a:t>
            </a:r>
          </a:p>
          <a:p>
            <a:pPr algn="l"/>
            <a:r>
              <a:rPr lang="en-GB" dirty="0">
                <a:solidFill>
                  <a:srgbClr val="1D2125"/>
                </a:solidFill>
                <a:latin typeface="+mn-lt"/>
              </a:rPr>
              <a:t>Ideas/questions</a:t>
            </a:r>
          </a:p>
          <a:p>
            <a:pPr algn="l"/>
            <a:r>
              <a:rPr lang="en-GB" dirty="0">
                <a:solidFill>
                  <a:srgbClr val="1D2125"/>
                </a:solidFill>
                <a:latin typeface="+mn-lt"/>
              </a:rPr>
              <a:t>Emails/messages</a:t>
            </a:r>
          </a:p>
          <a:p>
            <a:pPr algn="l"/>
            <a:r>
              <a:rPr lang="en-GB" dirty="0">
                <a:solidFill>
                  <a:srgbClr val="1D2125"/>
                </a:solidFill>
                <a:latin typeface="+mn-lt"/>
              </a:rPr>
              <a:t>Images</a:t>
            </a:r>
          </a:p>
          <a:p>
            <a:pPr algn="l"/>
            <a:endParaRPr lang="en-GB" dirty="0">
              <a:solidFill>
                <a:srgbClr val="1D2125"/>
              </a:solidFill>
              <a:latin typeface="+mn-lt"/>
            </a:endParaRPr>
          </a:p>
          <a:p>
            <a:pPr marL="0" indent="0">
              <a:buNone/>
            </a:pPr>
            <a:br>
              <a:rPr lang="en-GB" dirty="0">
                <a:latin typeface="+mn-lt"/>
              </a:rPr>
            </a:br>
            <a:endParaRPr lang="en-GB"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9</a:t>
            </a:fld>
            <a:endParaRPr lang="en-US"/>
          </a:p>
        </p:txBody>
      </p:sp>
      <p:sp>
        <p:nvSpPr>
          <p:cNvPr id="5" name="Text Placeholder 2">
            <a:extLst>
              <a:ext uri="{FF2B5EF4-FFF2-40B4-BE49-F238E27FC236}">
                <a16:creationId xmlns:a16="http://schemas.microsoft.com/office/drawing/2014/main" id="{3620BC37-9995-FDD5-41CC-F7EFA34185BD}"/>
              </a:ext>
              <a:ext uri="{C183D7F6-B498-43B3-948B-1728B52AA6E4}">
                <adec:decorative xmlns:adec="http://schemas.microsoft.com/office/drawing/2017/decorative" val="0"/>
              </a:ext>
            </a:extLst>
          </p:cNvPr>
          <p:cNvSpPr txBox="1">
            <a:spLocks/>
          </p:cNvSpPr>
          <p:nvPr/>
        </p:nvSpPr>
        <p:spPr>
          <a:xfrm>
            <a:off x="4814441" y="1548713"/>
            <a:ext cx="6226092" cy="40654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solidFill>
                  <a:srgbClr val="1D2125"/>
                </a:solidFill>
                <a:latin typeface="+mn-lt"/>
              </a:rPr>
              <a:t>Ways to capture</a:t>
            </a:r>
          </a:p>
          <a:p>
            <a:r>
              <a:rPr lang="en-GB" dirty="0">
                <a:solidFill>
                  <a:srgbClr val="1D2125"/>
                </a:solidFill>
                <a:latin typeface="+mn-lt"/>
              </a:rPr>
              <a:t>(smart) Notebooks</a:t>
            </a:r>
          </a:p>
          <a:p>
            <a:r>
              <a:rPr lang="en-GB" dirty="0">
                <a:solidFill>
                  <a:srgbClr val="1D2125"/>
                </a:solidFill>
                <a:latin typeface="+mn-lt"/>
              </a:rPr>
              <a:t>Browser extensions</a:t>
            </a:r>
          </a:p>
          <a:p>
            <a:r>
              <a:rPr lang="en-GB" dirty="0">
                <a:solidFill>
                  <a:srgbClr val="1D2125"/>
                </a:solidFill>
                <a:latin typeface="+mn-lt"/>
              </a:rPr>
              <a:t>Camera (with handwriting-to-text tool?)</a:t>
            </a:r>
          </a:p>
          <a:p>
            <a:r>
              <a:rPr lang="en-GB" dirty="0">
                <a:solidFill>
                  <a:srgbClr val="1D2125"/>
                </a:solidFill>
                <a:latin typeface="+mn-lt"/>
              </a:rPr>
              <a:t>Dictaphone/AI assistant</a:t>
            </a:r>
          </a:p>
          <a:p>
            <a:r>
              <a:rPr lang="en-GB" dirty="0">
                <a:solidFill>
                  <a:srgbClr val="1D2125"/>
                </a:solidFill>
                <a:latin typeface="+mn-lt"/>
              </a:rPr>
              <a:t>Notes/To-Do/Reminders app</a:t>
            </a:r>
          </a:p>
          <a:p>
            <a:r>
              <a:rPr lang="en-GB" dirty="0">
                <a:solidFill>
                  <a:srgbClr val="1D2125"/>
                </a:solidFill>
                <a:latin typeface="+mn-lt"/>
              </a:rPr>
              <a:t>Meeting recording/transcription</a:t>
            </a:r>
          </a:p>
          <a:p>
            <a:r>
              <a:rPr lang="en-GB" dirty="0">
                <a:solidFill>
                  <a:srgbClr val="1D2125"/>
                </a:solidFill>
                <a:latin typeface="+mn-lt"/>
              </a:rPr>
              <a:t>Brainstorming/mind-mapping tool</a:t>
            </a:r>
            <a:endParaRPr lang="en-GB" dirty="0">
              <a:latin typeface="+mn-lt"/>
            </a:endParaRPr>
          </a:p>
        </p:txBody>
      </p:sp>
    </p:spTree>
    <p:extLst>
      <p:ext uri="{BB962C8B-B14F-4D97-AF65-F5344CB8AC3E}">
        <p14:creationId xmlns:p14="http://schemas.microsoft.com/office/powerpoint/2010/main" val="1041445488"/>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cumenting_Workflow" id="{A0D1EF0C-6B8D-47D4-AECD-C6DC798EFDC0}" vid="{FF9B4D6C-A5E5-420C-8536-DCBFBF17FB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8" ma:contentTypeDescription="Create a new document." ma:contentTypeScope="" ma:versionID="60b3652bd151e168ad041d121ef7a1ab">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1513cfd0a845cfa7a586b0436e4b3e12"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Gillian Meadows</DisplayName>
        <AccountId>14</AccountId>
        <AccountType/>
      </UserInfo>
      <UserInfo>
        <DisplayName>Sorcha O'Callaghan</DisplayName>
        <AccountId>348</AccountId>
        <AccountType/>
      </UserInfo>
    </SharedWithUsers>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62D72CF-A85F-4250-A307-29E7A63D732F}">
  <ds:schemaRefs>
    <ds:schemaRef ds:uri="http://schemas.microsoft.com/sharepoint/v3/contenttype/forms"/>
  </ds:schemaRefs>
</ds:datastoreItem>
</file>

<file path=customXml/itemProps2.xml><?xml version="1.0" encoding="utf-8"?>
<ds:datastoreItem xmlns:ds="http://schemas.openxmlformats.org/officeDocument/2006/customXml" ds:itemID="{74B432CC-93F3-4A11-A63F-31D04AB700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232C8-5D3E-439D-9B2F-641B1AD4839D}">
  <ds:schemaRefs>
    <ds:schemaRef ds:uri="http://www.w3.org/XML/1998/namespace"/>
    <ds:schemaRef ds:uri="http://schemas.microsoft.com/office/infopath/2007/PartnerControls"/>
    <ds:schemaRef ds:uri="http://purl.org/dc/terms/"/>
    <ds:schemaRef ds:uri="http://schemas.microsoft.com/office/2006/documentManagement/types"/>
    <ds:schemaRef ds:uri="1d2e6339-9963-4444-b0f2-be5dad007de0"/>
    <ds:schemaRef ds:uri="http://purl.org/dc/elements/1.1/"/>
    <ds:schemaRef ds:uri="http://schemas.microsoft.com/office/2006/metadata/properties"/>
    <ds:schemaRef ds:uri="http://schemas.openxmlformats.org/package/2006/metadata/core-properties"/>
    <ds:schemaRef ds:uri="28b91107-4a81-451c-84f7-f52706813e2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Documenting_Workflow</Template>
  <TotalTime>1757</TotalTime>
  <Words>2996</Words>
  <Application>Microsoft Office PowerPoint</Application>
  <PresentationFormat>Widescreen</PresentationFormat>
  <Paragraphs>365</Paragraphs>
  <Slides>59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-apple-system</vt:lpstr>
      <vt:lpstr>Arial</vt:lpstr>
      <vt:lpstr>Calibri</vt:lpstr>
      <vt:lpstr>Helvetica</vt:lpstr>
      <vt:lpstr>Office Theme</vt:lpstr>
      <vt:lpstr>Documenting </vt:lpstr>
      <vt:lpstr>Table of Contents</vt:lpstr>
      <vt:lpstr>Braaaaaaaaaaaiiiiiiiiiiiiiinsssssss</vt:lpstr>
      <vt:lpstr>Brains are good for</vt:lpstr>
      <vt:lpstr>Brains are not so good for</vt:lpstr>
      <vt:lpstr>GTD</vt:lpstr>
      <vt:lpstr>GTD has 5 (ish) steps and works iteratively </vt:lpstr>
      <vt:lpstr>Have you heard of GTD?</vt:lpstr>
      <vt:lpstr>Capture</vt:lpstr>
      <vt:lpstr>What capture tools have you used/hear of?</vt:lpstr>
      <vt:lpstr>Do NOT</vt:lpstr>
      <vt:lpstr>Combine</vt:lpstr>
      <vt:lpstr>Sort honestly</vt:lpstr>
      <vt:lpstr>Talk about your combining/sorting processes</vt:lpstr>
      <vt:lpstr>Refine turns ‘captured’ into ‘actionable’</vt:lpstr>
      <vt:lpstr>Action!</vt:lpstr>
      <vt:lpstr>Organise = scheduling stuff you cannot do quick</vt:lpstr>
      <vt:lpstr>Actually action the actionable items</vt:lpstr>
      <vt:lpstr>Which do you think is harder to do?</vt:lpstr>
      <vt:lpstr>Reflect</vt:lpstr>
      <vt:lpstr>The steps are not always totally separate</vt:lpstr>
      <vt:lpstr>Doesn’t GTD take a lot of time? </vt:lpstr>
      <vt:lpstr>Do these GTD habits help/hurt some researchers more than others?</vt:lpstr>
      <vt:lpstr>Incentives</vt:lpstr>
      <vt:lpstr>Use incentives</vt:lpstr>
      <vt:lpstr>What motivates you?</vt:lpstr>
      <vt:lpstr>Documentation must match purpose</vt:lpstr>
      <vt:lpstr>Different purposes, different documents</vt:lpstr>
      <vt:lpstr>Documentation by you, for you</vt:lpstr>
      <vt:lpstr>For you, by you</vt:lpstr>
      <vt:lpstr>Reflect on your “for you by you” documentation</vt:lpstr>
      <vt:lpstr>Documentation to stay in-team</vt:lpstr>
      <vt:lpstr>Stay in-team</vt:lpstr>
      <vt:lpstr>Do your projects always have a legacy plan?</vt:lpstr>
      <vt:lpstr>Documentation to share with the boss</vt:lpstr>
      <vt:lpstr>Share with the boss</vt:lpstr>
      <vt:lpstr>Have you ever requested a formal document from a colleague as an example?</vt:lpstr>
      <vt:lpstr>Documentation to share with other researchers</vt:lpstr>
      <vt:lpstr>Share with other researchers</vt:lpstr>
      <vt:lpstr>Do you think there are documentation barriers affect researches unevenly?</vt:lpstr>
      <vt:lpstr>How to tell what kind of documentation it is?</vt:lpstr>
      <vt:lpstr>What level of sharing is right for this? 1</vt:lpstr>
      <vt:lpstr>What level of sharing is right for this? 2</vt:lpstr>
      <vt:lpstr>Organise your documentation</vt:lpstr>
      <vt:lpstr>Processes are never done</vt:lpstr>
      <vt:lpstr>When to stop documenting</vt:lpstr>
      <vt:lpstr>When to stop documenting</vt:lpstr>
      <vt:lpstr>Also, stop documenting when…</vt:lpstr>
      <vt:lpstr>Any more ideas about documentation?</vt:lpstr>
      <vt:lpstr>Modern pace of technological change</vt:lpstr>
      <vt:lpstr>Modern tools, modern problems</vt:lpstr>
      <vt:lpstr>Ignorance can be fixed, but not everything can</vt:lpstr>
      <vt:lpstr>Share some of your modern tool problems</vt:lpstr>
      <vt:lpstr>Collaboration is complicated by…</vt:lpstr>
      <vt:lpstr>Share some of your collab wins and/or fails</vt:lpstr>
      <vt:lpstr>Anything more about how these issues might play out inequitably for some researchers?</vt:lpstr>
      <vt:lpstr>References</vt:lpstr>
      <vt:lpstr>Q&amp;A</vt:lpstr>
      <vt:lpstr>Breakout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workshop: Why and how to document your workflow</dc:title>
  <dc:creator>Julia Kasmire</dc:creator>
  <cp:lastModifiedBy>Kasmire, Julia</cp:lastModifiedBy>
  <cp:revision>16</cp:revision>
  <dcterms:created xsi:type="dcterms:W3CDTF">2021-08-05T10:54:41Z</dcterms:created>
  <dcterms:modified xsi:type="dcterms:W3CDTF">2024-02-26T15:58:54Z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